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7" r:id="rId10"/>
    <p:sldId id="264" r:id="rId11"/>
    <p:sldId id="266" r:id="rId12"/>
    <p:sldId id="276" r:id="rId13"/>
    <p:sldId id="277" r:id="rId14"/>
    <p:sldId id="278" r:id="rId15"/>
    <p:sldId id="265" r:id="rId16"/>
    <p:sldId id="269" r:id="rId17"/>
    <p:sldId id="270" r:id="rId18"/>
    <p:sldId id="279" r:id="rId19"/>
    <p:sldId id="271" r:id="rId20"/>
    <p:sldId id="280" r:id="rId21"/>
    <p:sldId id="274" r:id="rId22"/>
    <p:sldId id="275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767" autoAdjust="0"/>
  </p:normalViewPr>
  <p:slideViewPr>
    <p:cSldViewPr snapToGrid="0">
      <p:cViewPr varScale="1">
        <p:scale>
          <a:sx n="72" d="100"/>
          <a:sy n="72" d="100"/>
        </p:scale>
        <p:origin x="10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image" Target="../media/image28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27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37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image" Target="../media/image28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27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37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657BF8-3B3A-4CF6-B50A-7AFD9B9F6CC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A162AA-478E-4402-8349-D21F13CC2FAB}">
      <dgm:prSet/>
      <dgm:spPr/>
      <dgm:t>
        <a:bodyPr/>
        <a:lstStyle/>
        <a:p>
          <a:pPr rtl="0"/>
          <a:r>
            <a:rPr lang="en-GB" dirty="0" smtClean="0"/>
            <a:t>Physical Security</a:t>
          </a:r>
          <a:endParaRPr lang="en-US" dirty="0"/>
        </a:p>
      </dgm:t>
    </dgm:pt>
    <dgm:pt modelId="{25927A78-B6AC-42D8-9F50-F8F8D72043BA}" type="parTrans" cxnId="{B318916E-3FE9-4167-95DB-E71043A9C821}">
      <dgm:prSet/>
      <dgm:spPr/>
      <dgm:t>
        <a:bodyPr/>
        <a:lstStyle/>
        <a:p>
          <a:endParaRPr lang="en-US"/>
        </a:p>
      </dgm:t>
    </dgm:pt>
    <dgm:pt modelId="{6251E3EA-8801-47CC-A3C0-C93F0C5EBB01}" type="sibTrans" cxnId="{B318916E-3FE9-4167-95DB-E71043A9C821}">
      <dgm:prSet/>
      <dgm:spPr/>
      <dgm:t>
        <a:bodyPr/>
        <a:lstStyle/>
        <a:p>
          <a:endParaRPr lang="en-US"/>
        </a:p>
      </dgm:t>
    </dgm:pt>
    <dgm:pt modelId="{CA3E6B1A-9DB9-4697-A169-9076035D9263}">
      <dgm:prSet/>
      <dgm:spPr/>
      <dgm:t>
        <a:bodyPr/>
        <a:lstStyle/>
        <a:p>
          <a:pPr rtl="0"/>
          <a:r>
            <a:rPr lang="en-GB" smtClean="0"/>
            <a:t>SQL Server Configuration</a:t>
          </a:r>
          <a:endParaRPr lang="en-US"/>
        </a:p>
      </dgm:t>
    </dgm:pt>
    <dgm:pt modelId="{5D579748-1ED9-4C2A-8BC1-F732AAF803EA}" type="parTrans" cxnId="{6DE0A037-14F2-4911-9524-D3F2BDFCB65A}">
      <dgm:prSet/>
      <dgm:spPr/>
      <dgm:t>
        <a:bodyPr/>
        <a:lstStyle/>
        <a:p>
          <a:endParaRPr lang="en-US"/>
        </a:p>
      </dgm:t>
    </dgm:pt>
    <dgm:pt modelId="{AD86A782-2706-4DAB-A462-2B01ED12D42D}" type="sibTrans" cxnId="{6DE0A037-14F2-4911-9524-D3F2BDFCB65A}">
      <dgm:prSet/>
      <dgm:spPr/>
      <dgm:t>
        <a:bodyPr/>
        <a:lstStyle/>
        <a:p>
          <a:endParaRPr lang="en-US"/>
        </a:p>
      </dgm:t>
    </dgm:pt>
    <dgm:pt modelId="{F3A73D41-0FC1-4726-BFB7-EFE44D1EB60B}">
      <dgm:prSet/>
      <dgm:spPr/>
      <dgm:t>
        <a:bodyPr/>
        <a:lstStyle/>
        <a:p>
          <a:pPr rtl="0"/>
          <a:r>
            <a:rPr lang="en-GB" smtClean="0"/>
            <a:t>Database Design</a:t>
          </a:r>
          <a:endParaRPr lang="en-US"/>
        </a:p>
      </dgm:t>
    </dgm:pt>
    <dgm:pt modelId="{26EDEC9D-04BC-48A3-9EEA-B0D29A71F837}" type="parTrans" cxnId="{8D29A77E-5308-47C8-951E-7D47DD41CE85}">
      <dgm:prSet/>
      <dgm:spPr/>
      <dgm:t>
        <a:bodyPr/>
        <a:lstStyle/>
        <a:p>
          <a:endParaRPr lang="en-US"/>
        </a:p>
      </dgm:t>
    </dgm:pt>
    <dgm:pt modelId="{8D2A5D97-139E-4471-9AC1-9752AB67292F}" type="sibTrans" cxnId="{8D29A77E-5308-47C8-951E-7D47DD41CE85}">
      <dgm:prSet/>
      <dgm:spPr/>
      <dgm:t>
        <a:bodyPr/>
        <a:lstStyle/>
        <a:p>
          <a:endParaRPr lang="en-US"/>
        </a:p>
      </dgm:t>
    </dgm:pt>
    <dgm:pt modelId="{197E2548-188E-49B2-9400-30A8C75A79EC}" type="pres">
      <dgm:prSet presAssocID="{51657BF8-3B3A-4CF6-B50A-7AFD9B9F6C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518437-3656-402D-9BB4-749D7E10E3B8}" type="pres">
      <dgm:prSet presAssocID="{D0A162AA-478E-4402-8349-D21F13CC2FA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3842D5-51C8-4CCA-B0D4-9F35B73B22F2}" type="pres">
      <dgm:prSet presAssocID="{6251E3EA-8801-47CC-A3C0-C93F0C5EBB01}" presName="spacer" presStyleCnt="0"/>
      <dgm:spPr/>
      <dgm:t>
        <a:bodyPr/>
        <a:lstStyle/>
        <a:p>
          <a:endParaRPr lang="en-US"/>
        </a:p>
      </dgm:t>
    </dgm:pt>
    <dgm:pt modelId="{1951F3BC-C1E0-4961-9395-95E2B7338E18}" type="pres">
      <dgm:prSet presAssocID="{CA3E6B1A-9DB9-4697-A169-9076035D926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E6840-6E6B-4C66-A2AC-785AF532F066}" type="pres">
      <dgm:prSet presAssocID="{AD86A782-2706-4DAB-A462-2B01ED12D42D}" presName="spacer" presStyleCnt="0"/>
      <dgm:spPr/>
      <dgm:t>
        <a:bodyPr/>
        <a:lstStyle/>
        <a:p>
          <a:endParaRPr lang="en-US"/>
        </a:p>
      </dgm:t>
    </dgm:pt>
    <dgm:pt modelId="{C66DBC83-2F77-4911-BE03-180FAD6BAF8E}" type="pres">
      <dgm:prSet presAssocID="{F3A73D41-0FC1-4726-BFB7-EFE44D1EB60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18916E-3FE9-4167-95DB-E71043A9C821}" srcId="{51657BF8-3B3A-4CF6-B50A-7AFD9B9F6CCF}" destId="{D0A162AA-478E-4402-8349-D21F13CC2FAB}" srcOrd="0" destOrd="0" parTransId="{25927A78-B6AC-42D8-9F50-F8F8D72043BA}" sibTransId="{6251E3EA-8801-47CC-A3C0-C93F0C5EBB01}"/>
    <dgm:cxn modelId="{8D29A77E-5308-47C8-951E-7D47DD41CE85}" srcId="{51657BF8-3B3A-4CF6-B50A-7AFD9B9F6CCF}" destId="{F3A73D41-0FC1-4726-BFB7-EFE44D1EB60B}" srcOrd="2" destOrd="0" parTransId="{26EDEC9D-04BC-48A3-9EEA-B0D29A71F837}" sibTransId="{8D2A5D97-139E-4471-9AC1-9752AB67292F}"/>
    <dgm:cxn modelId="{E68A901B-BD4C-4D9B-9F9F-AAC0E02B9EC4}" type="presOf" srcId="{51657BF8-3B3A-4CF6-B50A-7AFD9B9F6CCF}" destId="{197E2548-188E-49B2-9400-30A8C75A79EC}" srcOrd="0" destOrd="0" presId="urn:microsoft.com/office/officeart/2005/8/layout/vList2"/>
    <dgm:cxn modelId="{98706B21-4E60-40BC-891F-2CBF04367C3A}" type="presOf" srcId="{F3A73D41-0FC1-4726-BFB7-EFE44D1EB60B}" destId="{C66DBC83-2F77-4911-BE03-180FAD6BAF8E}" srcOrd="0" destOrd="0" presId="urn:microsoft.com/office/officeart/2005/8/layout/vList2"/>
    <dgm:cxn modelId="{6DE0A037-14F2-4911-9524-D3F2BDFCB65A}" srcId="{51657BF8-3B3A-4CF6-B50A-7AFD9B9F6CCF}" destId="{CA3E6B1A-9DB9-4697-A169-9076035D9263}" srcOrd="1" destOrd="0" parTransId="{5D579748-1ED9-4C2A-8BC1-F732AAF803EA}" sibTransId="{AD86A782-2706-4DAB-A462-2B01ED12D42D}"/>
    <dgm:cxn modelId="{DF94F154-C8EF-42E0-988C-0DA156184923}" type="presOf" srcId="{D0A162AA-478E-4402-8349-D21F13CC2FAB}" destId="{25518437-3656-402D-9BB4-749D7E10E3B8}" srcOrd="0" destOrd="0" presId="urn:microsoft.com/office/officeart/2005/8/layout/vList2"/>
    <dgm:cxn modelId="{85FD18ED-1BFF-48D1-9346-A048BF7118B9}" type="presOf" srcId="{CA3E6B1A-9DB9-4697-A169-9076035D9263}" destId="{1951F3BC-C1E0-4961-9395-95E2B7338E18}" srcOrd="0" destOrd="0" presId="urn:microsoft.com/office/officeart/2005/8/layout/vList2"/>
    <dgm:cxn modelId="{A72365A5-D99C-4B7E-91D3-80B191A0395E}" type="presParOf" srcId="{197E2548-188E-49B2-9400-30A8C75A79EC}" destId="{25518437-3656-402D-9BB4-749D7E10E3B8}" srcOrd="0" destOrd="0" presId="urn:microsoft.com/office/officeart/2005/8/layout/vList2"/>
    <dgm:cxn modelId="{8E3B7005-35E2-4906-B588-A0A0ECCB2990}" type="presParOf" srcId="{197E2548-188E-49B2-9400-30A8C75A79EC}" destId="{E53842D5-51C8-4CCA-B0D4-9F35B73B22F2}" srcOrd="1" destOrd="0" presId="urn:microsoft.com/office/officeart/2005/8/layout/vList2"/>
    <dgm:cxn modelId="{8BE6E727-E745-4FD4-82EA-9C848D8844A9}" type="presParOf" srcId="{197E2548-188E-49B2-9400-30A8C75A79EC}" destId="{1951F3BC-C1E0-4961-9395-95E2B7338E18}" srcOrd="2" destOrd="0" presId="urn:microsoft.com/office/officeart/2005/8/layout/vList2"/>
    <dgm:cxn modelId="{B23D394F-9FC2-401D-8C1D-10C1A7C9B345}" type="presParOf" srcId="{197E2548-188E-49B2-9400-30A8C75A79EC}" destId="{C20E6840-6E6B-4C66-A2AC-785AF532F066}" srcOrd="3" destOrd="0" presId="urn:microsoft.com/office/officeart/2005/8/layout/vList2"/>
    <dgm:cxn modelId="{6C53ECCA-E605-4160-B76E-4DE881BD09FF}" type="presParOf" srcId="{197E2548-188E-49B2-9400-30A8C75A79EC}" destId="{C66DBC83-2F77-4911-BE03-180FAD6BAF8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2201357-C338-4975-A7F2-ABFE774C7E55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9AB122-027D-4205-A567-B743F847E310}">
      <dgm:prSet/>
      <dgm:spPr/>
      <dgm:t>
        <a:bodyPr/>
        <a:lstStyle/>
        <a:p>
          <a:pPr rtl="0"/>
          <a:r>
            <a:rPr lang="en-US" dirty="0" smtClean="0"/>
            <a:t>Appropriate Service Accounts</a:t>
          </a:r>
          <a:endParaRPr lang="en-US" dirty="0"/>
        </a:p>
      </dgm:t>
    </dgm:pt>
    <dgm:pt modelId="{F666638C-7B6F-4F11-A89D-58DF149DC7F7}" type="parTrans" cxnId="{53BF7FE6-B458-499D-AEE9-4E192E7B3568}">
      <dgm:prSet/>
      <dgm:spPr/>
      <dgm:t>
        <a:bodyPr/>
        <a:lstStyle/>
        <a:p>
          <a:endParaRPr lang="en-US"/>
        </a:p>
      </dgm:t>
    </dgm:pt>
    <dgm:pt modelId="{AF046984-199F-4550-8629-70E0B007603E}" type="sibTrans" cxnId="{53BF7FE6-B458-499D-AEE9-4E192E7B3568}">
      <dgm:prSet/>
      <dgm:spPr/>
      <dgm:t>
        <a:bodyPr/>
        <a:lstStyle/>
        <a:p>
          <a:endParaRPr lang="en-US"/>
        </a:p>
      </dgm:t>
    </dgm:pt>
    <dgm:pt modelId="{D3579475-A843-4A5A-8A23-16575ECE9CA7}">
      <dgm:prSet/>
      <dgm:spPr/>
      <dgm:t>
        <a:bodyPr/>
        <a:lstStyle/>
        <a:p>
          <a:pPr rtl="0"/>
          <a:r>
            <a:rPr lang="en-US" dirty="0" smtClean="0"/>
            <a:t>Compartmentalize</a:t>
          </a:r>
          <a:endParaRPr lang="en-US" dirty="0"/>
        </a:p>
      </dgm:t>
    </dgm:pt>
    <dgm:pt modelId="{09B0AC18-DBEE-4348-A336-A2B3BD79A4C6}" type="parTrans" cxnId="{9076022E-91DE-4516-96AB-086A93EE28E5}">
      <dgm:prSet/>
      <dgm:spPr/>
      <dgm:t>
        <a:bodyPr/>
        <a:lstStyle/>
        <a:p>
          <a:endParaRPr lang="en-US"/>
        </a:p>
      </dgm:t>
    </dgm:pt>
    <dgm:pt modelId="{81EF7F4E-CA1A-4BE4-B72E-2A6E00A417DA}" type="sibTrans" cxnId="{9076022E-91DE-4516-96AB-086A93EE28E5}">
      <dgm:prSet/>
      <dgm:spPr/>
      <dgm:t>
        <a:bodyPr/>
        <a:lstStyle/>
        <a:p>
          <a:endParaRPr lang="en-US"/>
        </a:p>
      </dgm:t>
    </dgm:pt>
    <dgm:pt modelId="{A2E64E12-88CA-452C-943A-486203B3583D}">
      <dgm:prSet/>
      <dgm:spPr/>
      <dgm:t>
        <a:bodyPr/>
        <a:lstStyle/>
        <a:p>
          <a:pPr rtl="0"/>
          <a:r>
            <a:rPr lang="en-US" smtClean="0"/>
            <a:t>Managed Service Accounts</a:t>
          </a:r>
          <a:endParaRPr lang="en-US"/>
        </a:p>
      </dgm:t>
    </dgm:pt>
    <dgm:pt modelId="{4356C72F-8D2F-4CEC-80DE-DCBE487733DC}" type="parTrans" cxnId="{79E3B0B6-8A01-47C7-AD71-74C3C2AC9A2C}">
      <dgm:prSet/>
      <dgm:spPr/>
      <dgm:t>
        <a:bodyPr/>
        <a:lstStyle/>
        <a:p>
          <a:endParaRPr lang="en-US"/>
        </a:p>
      </dgm:t>
    </dgm:pt>
    <dgm:pt modelId="{C7E916C7-0BE9-466B-9532-606736F8F48D}" type="sibTrans" cxnId="{79E3B0B6-8A01-47C7-AD71-74C3C2AC9A2C}">
      <dgm:prSet/>
      <dgm:spPr/>
      <dgm:t>
        <a:bodyPr/>
        <a:lstStyle/>
        <a:p>
          <a:endParaRPr lang="en-US"/>
        </a:p>
      </dgm:t>
    </dgm:pt>
    <dgm:pt modelId="{3CB7547B-3B5D-482B-AFAC-5D8459D19508}">
      <dgm:prSet/>
      <dgm:spPr/>
      <dgm:t>
        <a:bodyPr/>
        <a:lstStyle/>
        <a:p>
          <a:pPr rtl="0"/>
          <a:r>
            <a:rPr lang="en-US" smtClean="0"/>
            <a:t>Encrypt Connections</a:t>
          </a:r>
          <a:endParaRPr lang="en-US"/>
        </a:p>
      </dgm:t>
    </dgm:pt>
    <dgm:pt modelId="{ED58AFEB-A428-4E00-84D1-01DCE399AB98}" type="parTrans" cxnId="{FA0B50EA-8872-422E-AEA2-6AC66A350126}">
      <dgm:prSet/>
      <dgm:spPr/>
      <dgm:t>
        <a:bodyPr/>
        <a:lstStyle/>
        <a:p>
          <a:endParaRPr lang="en-US"/>
        </a:p>
      </dgm:t>
    </dgm:pt>
    <dgm:pt modelId="{D0D5F6E2-FFC0-43C1-8ABA-0A1D21B102D8}" type="sibTrans" cxnId="{FA0B50EA-8872-422E-AEA2-6AC66A350126}">
      <dgm:prSet/>
      <dgm:spPr/>
      <dgm:t>
        <a:bodyPr/>
        <a:lstStyle/>
        <a:p>
          <a:endParaRPr lang="en-US"/>
        </a:p>
      </dgm:t>
    </dgm:pt>
    <dgm:pt modelId="{82F60601-C7BC-4F06-9C5D-FFE751EFC225}">
      <dgm:prSet/>
      <dgm:spPr/>
      <dgm:t>
        <a:bodyPr/>
        <a:lstStyle/>
        <a:p>
          <a:pPr rtl="0"/>
          <a:r>
            <a:rPr lang="en-US" smtClean="0"/>
            <a:t>TLS/SSL</a:t>
          </a:r>
          <a:endParaRPr lang="en-US"/>
        </a:p>
      </dgm:t>
    </dgm:pt>
    <dgm:pt modelId="{584CB69B-92F8-453C-98CB-0BAE02FC2A93}" type="parTrans" cxnId="{7869D534-7379-404D-AECC-5D3352499983}">
      <dgm:prSet/>
      <dgm:spPr/>
      <dgm:t>
        <a:bodyPr/>
        <a:lstStyle/>
        <a:p>
          <a:endParaRPr lang="en-US"/>
        </a:p>
      </dgm:t>
    </dgm:pt>
    <dgm:pt modelId="{82BD16DB-F577-40AF-ADA1-001A0BE11125}" type="sibTrans" cxnId="{7869D534-7379-404D-AECC-5D3352499983}">
      <dgm:prSet/>
      <dgm:spPr/>
      <dgm:t>
        <a:bodyPr/>
        <a:lstStyle/>
        <a:p>
          <a:endParaRPr lang="en-US"/>
        </a:p>
      </dgm:t>
    </dgm:pt>
    <dgm:pt modelId="{2ADF46D2-64CC-49FC-9BE4-C4EB8B7FC771}">
      <dgm:prSet/>
      <dgm:spPr/>
      <dgm:t>
        <a:bodyPr/>
        <a:lstStyle/>
        <a:p>
          <a:pPr rtl="0"/>
          <a:r>
            <a:rPr lang="en-US" dirty="0" smtClean="0"/>
            <a:t>IPsec</a:t>
          </a:r>
          <a:endParaRPr lang="en-US" dirty="0"/>
        </a:p>
      </dgm:t>
    </dgm:pt>
    <dgm:pt modelId="{B1F1B53C-7628-4DD8-8656-86628BCE60AF}" type="parTrans" cxnId="{A5E546FB-338B-4010-B4AD-5A5C4AD08D6D}">
      <dgm:prSet/>
      <dgm:spPr/>
      <dgm:t>
        <a:bodyPr/>
        <a:lstStyle/>
        <a:p>
          <a:endParaRPr lang="en-US"/>
        </a:p>
      </dgm:t>
    </dgm:pt>
    <dgm:pt modelId="{0863897B-0405-457E-B9D1-852A44688C12}" type="sibTrans" cxnId="{A5E546FB-338B-4010-B4AD-5A5C4AD08D6D}">
      <dgm:prSet/>
      <dgm:spPr/>
      <dgm:t>
        <a:bodyPr/>
        <a:lstStyle/>
        <a:p>
          <a:endParaRPr lang="en-US"/>
        </a:p>
      </dgm:t>
    </dgm:pt>
    <dgm:pt modelId="{666AA481-C49B-4D39-9C6F-1E72E4C616DB}" type="pres">
      <dgm:prSet presAssocID="{E2201357-C338-4975-A7F2-ABFE774C7E5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EDA053-A483-48B3-A0BF-AE613714DC42}" type="pres">
      <dgm:prSet presAssocID="{529AB122-027D-4205-A567-B743F847E310}" presName="comp" presStyleCnt="0"/>
      <dgm:spPr/>
    </dgm:pt>
    <dgm:pt modelId="{01A9AF94-9F75-4FC5-ADFA-A230603EFFE0}" type="pres">
      <dgm:prSet presAssocID="{529AB122-027D-4205-A567-B743F847E310}" presName="box" presStyleLbl="node1" presStyleIdx="0" presStyleCnt="2"/>
      <dgm:spPr/>
      <dgm:t>
        <a:bodyPr/>
        <a:lstStyle/>
        <a:p>
          <a:endParaRPr lang="en-US"/>
        </a:p>
      </dgm:t>
    </dgm:pt>
    <dgm:pt modelId="{C71C7F96-4DBA-4673-8EE0-C4E6077F36E3}" type="pres">
      <dgm:prSet presAssocID="{529AB122-027D-4205-A567-B743F847E310}" presName="img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6511179C-84F6-44F5-8EEE-BD5EC4753265}" type="pres">
      <dgm:prSet presAssocID="{529AB122-027D-4205-A567-B743F847E31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C53EF5-A69A-486A-BAB2-47426E043A91}" type="pres">
      <dgm:prSet presAssocID="{AF046984-199F-4550-8629-70E0B007603E}" presName="spacer" presStyleCnt="0"/>
      <dgm:spPr/>
    </dgm:pt>
    <dgm:pt modelId="{7AF6B873-D2B1-495F-9682-3F5B15D5EC8F}" type="pres">
      <dgm:prSet presAssocID="{3CB7547B-3B5D-482B-AFAC-5D8459D19508}" presName="comp" presStyleCnt="0"/>
      <dgm:spPr/>
    </dgm:pt>
    <dgm:pt modelId="{F8F8000C-0573-4F35-A70F-2A2AB9738EC5}" type="pres">
      <dgm:prSet presAssocID="{3CB7547B-3B5D-482B-AFAC-5D8459D19508}" presName="box" presStyleLbl="node1" presStyleIdx="1" presStyleCnt="2"/>
      <dgm:spPr/>
      <dgm:t>
        <a:bodyPr/>
        <a:lstStyle/>
        <a:p>
          <a:endParaRPr lang="en-US"/>
        </a:p>
      </dgm:t>
    </dgm:pt>
    <dgm:pt modelId="{4D89890C-3814-42BC-BEAE-713BB13666DD}" type="pres">
      <dgm:prSet presAssocID="{3CB7547B-3B5D-482B-AFAC-5D8459D19508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CF4C2329-739B-41E1-9EA6-EF21973386BF}" type="pres">
      <dgm:prSet presAssocID="{3CB7547B-3B5D-482B-AFAC-5D8459D1950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04E5FC-9362-4E22-B4D3-E7FEAF4C52CE}" type="presOf" srcId="{3CB7547B-3B5D-482B-AFAC-5D8459D19508}" destId="{CF4C2329-739B-41E1-9EA6-EF21973386BF}" srcOrd="1" destOrd="0" presId="urn:microsoft.com/office/officeart/2005/8/layout/vList4"/>
    <dgm:cxn modelId="{97030936-B6D0-4535-B18A-91B73D047150}" type="presOf" srcId="{529AB122-027D-4205-A567-B743F847E310}" destId="{6511179C-84F6-44F5-8EEE-BD5EC4753265}" srcOrd="1" destOrd="0" presId="urn:microsoft.com/office/officeart/2005/8/layout/vList4"/>
    <dgm:cxn modelId="{80CE60B4-5D4F-46AD-8D95-3CE9C3C44029}" type="presOf" srcId="{E2201357-C338-4975-A7F2-ABFE774C7E55}" destId="{666AA481-C49B-4D39-9C6F-1E72E4C616DB}" srcOrd="0" destOrd="0" presId="urn:microsoft.com/office/officeart/2005/8/layout/vList4"/>
    <dgm:cxn modelId="{A0891CEA-F221-4F73-9E06-A1C9A7213A78}" type="presOf" srcId="{3CB7547B-3B5D-482B-AFAC-5D8459D19508}" destId="{F8F8000C-0573-4F35-A70F-2A2AB9738EC5}" srcOrd="0" destOrd="0" presId="urn:microsoft.com/office/officeart/2005/8/layout/vList4"/>
    <dgm:cxn modelId="{9076022E-91DE-4516-96AB-086A93EE28E5}" srcId="{529AB122-027D-4205-A567-B743F847E310}" destId="{D3579475-A843-4A5A-8A23-16575ECE9CA7}" srcOrd="0" destOrd="0" parTransId="{09B0AC18-DBEE-4348-A336-A2B3BD79A4C6}" sibTransId="{81EF7F4E-CA1A-4BE4-B72E-2A6E00A417DA}"/>
    <dgm:cxn modelId="{A5E546FB-338B-4010-B4AD-5A5C4AD08D6D}" srcId="{3CB7547B-3B5D-482B-AFAC-5D8459D19508}" destId="{2ADF46D2-64CC-49FC-9BE4-C4EB8B7FC771}" srcOrd="1" destOrd="0" parTransId="{B1F1B53C-7628-4DD8-8656-86628BCE60AF}" sibTransId="{0863897B-0405-457E-B9D1-852A44688C12}"/>
    <dgm:cxn modelId="{4951E01D-23B7-4BB8-9495-C80FC65A8E50}" type="presOf" srcId="{A2E64E12-88CA-452C-943A-486203B3583D}" destId="{6511179C-84F6-44F5-8EEE-BD5EC4753265}" srcOrd="1" destOrd="2" presId="urn:microsoft.com/office/officeart/2005/8/layout/vList4"/>
    <dgm:cxn modelId="{FA0B50EA-8872-422E-AEA2-6AC66A350126}" srcId="{E2201357-C338-4975-A7F2-ABFE774C7E55}" destId="{3CB7547B-3B5D-482B-AFAC-5D8459D19508}" srcOrd="1" destOrd="0" parTransId="{ED58AFEB-A428-4E00-84D1-01DCE399AB98}" sibTransId="{D0D5F6E2-FFC0-43C1-8ABA-0A1D21B102D8}"/>
    <dgm:cxn modelId="{16760929-7FF0-4B0A-8DB3-C226908D97EB}" type="presOf" srcId="{A2E64E12-88CA-452C-943A-486203B3583D}" destId="{01A9AF94-9F75-4FC5-ADFA-A230603EFFE0}" srcOrd="0" destOrd="2" presId="urn:microsoft.com/office/officeart/2005/8/layout/vList4"/>
    <dgm:cxn modelId="{BCD8C08C-1C54-4281-B7CF-8DDA4BE000E0}" type="presOf" srcId="{82F60601-C7BC-4F06-9C5D-FFE751EFC225}" destId="{CF4C2329-739B-41E1-9EA6-EF21973386BF}" srcOrd="1" destOrd="1" presId="urn:microsoft.com/office/officeart/2005/8/layout/vList4"/>
    <dgm:cxn modelId="{17BE4EF4-C1D7-45BF-B458-4EA7960FFBD1}" type="presOf" srcId="{2ADF46D2-64CC-49FC-9BE4-C4EB8B7FC771}" destId="{CF4C2329-739B-41E1-9EA6-EF21973386BF}" srcOrd="1" destOrd="2" presId="urn:microsoft.com/office/officeart/2005/8/layout/vList4"/>
    <dgm:cxn modelId="{8BF6367F-ADA1-4C71-B1EF-DA3F9AF0B91D}" type="presOf" srcId="{2ADF46D2-64CC-49FC-9BE4-C4EB8B7FC771}" destId="{F8F8000C-0573-4F35-A70F-2A2AB9738EC5}" srcOrd="0" destOrd="2" presId="urn:microsoft.com/office/officeart/2005/8/layout/vList4"/>
    <dgm:cxn modelId="{79E3B0B6-8A01-47C7-AD71-74C3C2AC9A2C}" srcId="{529AB122-027D-4205-A567-B743F847E310}" destId="{A2E64E12-88CA-452C-943A-486203B3583D}" srcOrd="1" destOrd="0" parTransId="{4356C72F-8D2F-4CEC-80DE-DCBE487733DC}" sibTransId="{C7E916C7-0BE9-466B-9532-606736F8F48D}"/>
    <dgm:cxn modelId="{7869D534-7379-404D-AECC-5D3352499983}" srcId="{3CB7547B-3B5D-482B-AFAC-5D8459D19508}" destId="{82F60601-C7BC-4F06-9C5D-FFE751EFC225}" srcOrd="0" destOrd="0" parTransId="{584CB69B-92F8-453C-98CB-0BAE02FC2A93}" sibTransId="{82BD16DB-F577-40AF-ADA1-001A0BE11125}"/>
    <dgm:cxn modelId="{8A350E32-BA60-437E-BD1C-80C31A72BCD8}" type="presOf" srcId="{D3579475-A843-4A5A-8A23-16575ECE9CA7}" destId="{01A9AF94-9F75-4FC5-ADFA-A230603EFFE0}" srcOrd="0" destOrd="1" presId="urn:microsoft.com/office/officeart/2005/8/layout/vList4"/>
    <dgm:cxn modelId="{53BF7FE6-B458-499D-AEE9-4E192E7B3568}" srcId="{E2201357-C338-4975-A7F2-ABFE774C7E55}" destId="{529AB122-027D-4205-A567-B743F847E310}" srcOrd="0" destOrd="0" parTransId="{F666638C-7B6F-4F11-A89D-58DF149DC7F7}" sibTransId="{AF046984-199F-4550-8629-70E0B007603E}"/>
    <dgm:cxn modelId="{B7B49D15-57C5-44DB-B4F2-648491AD7091}" type="presOf" srcId="{D3579475-A843-4A5A-8A23-16575ECE9CA7}" destId="{6511179C-84F6-44F5-8EEE-BD5EC4753265}" srcOrd="1" destOrd="1" presId="urn:microsoft.com/office/officeart/2005/8/layout/vList4"/>
    <dgm:cxn modelId="{B53F847B-D159-4ED8-9284-BF52AD184474}" type="presOf" srcId="{82F60601-C7BC-4F06-9C5D-FFE751EFC225}" destId="{F8F8000C-0573-4F35-A70F-2A2AB9738EC5}" srcOrd="0" destOrd="1" presId="urn:microsoft.com/office/officeart/2005/8/layout/vList4"/>
    <dgm:cxn modelId="{E796534F-91A9-4016-BFB5-E17779E044C2}" type="presOf" srcId="{529AB122-027D-4205-A567-B743F847E310}" destId="{01A9AF94-9F75-4FC5-ADFA-A230603EFFE0}" srcOrd="0" destOrd="0" presId="urn:microsoft.com/office/officeart/2005/8/layout/vList4"/>
    <dgm:cxn modelId="{3DFB067B-542C-41DD-B298-B64900B4782F}" type="presParOf" srcId="{666AA481-C49B-4D39-9C6F-1E72E4C616DB}" destId="{9FEDA053-A483-48B3-A0BF-AE613714DC42}" srcOrd="0" destOrd="0" presId="urn:microsoft.com/office/officeart/2005/8/layout/vList4"/>
    <dgm:cxn modelId="{9E7A315D-D1E4-44AE-86AB-F0962AB1A6C6}" type="presParOf" srcId="{9FEDA053-A483-48B3-A0BF-AE613714DC42}" destId="{01A9AF94-9F75-4FC5-ADFA-A230603EFFE0}" srcOrd="0" destOrd="0" presId="urn:microsoft.com/office/officeart/2005/8/layout/vList4"/>
    <dgm:cxn modelId="{8CC42E6E-F31B-4193-AFE6-3658A5A4DC41}" type="presParOf" srcId="{9FEDA053-A483-48B3-A0BF-AE613714DC42}" destId="{C71C7F96-4DBA-4673-8EE0-C4E6077F36E3}" srcOrd="1" destOrd="0" presId="urn:microsoft.com/office/officeart/2005/8/layout/vList4"/>
    <dgm:cxn modelId="{C7C2F739-C95A-47CE-9038-809DF99BF3F1}" type="presParOf" srcId="{9FEDA053-A483-48B3-A0BF-AE613714DC42}" destId="{6511179C-84F6-44F5-8EEE-BD5EC4753265}" srcOrd="2" destOrd="0" presId="urn:microsoft.com/office/officeart/2005/8/layout/vList4"/>
    <dgm:cxn modelId="{5A62D462-BA1A-40D9-A480-7504B19EC474}" type="presParOf" srcId="{666AA481-C49B-4D39-9C6F-1E72E4C616DB}" destId="{BAC53EF5-A69A-486A-BAB2-47426E043A91}" srcOrd="1" destOrd="0" presId="urn:microsoft.com/office/officeart/2005/8/layout/vList4"/>
    <dgm:cxn modelId="{F4D50A0B-629A-4047-8966-858BB560056E}" type="presParOf" srcId="{666AA481-C49B-4D39-9C6F-1E72E4C616DB}" destId="{7AF6B873-D2B1-495F-9682-3F5B15D5EC8F}" srcOrd="2" destOrd="0" presId="urn:microsoft.com/office/officeart/2005/8/layout/vList4"/>
    <dgm:cxn modelId="{5F0AF043-29EA-4478-B5F2-33C966271602}" type="presParOf" srcId="{7AF6B873-D2B1-495F-9682-3F5B15D5EC8F}" destId="{F8F8000C-0573-4F35-A70F-2A2AB9738EC5}" srcOrd="0" destOrd="0" presId="urn:microsoft.com/office/officeart/2005/8/layout/vList4"/>
    <dgm:cxn modelId="{A0F3F728-9B97-40F2-B747-9E97163EA4E3}" type="presParOf" srcId="{7AF6B873-D2B1-495F-9682-3F5B15D5EC8F}" destId="{4D89890C-3814-42BC-BEAE-713BB13666DD}" srcOrd="1" destOrd="0" presId="urn:microsoft.com/office/officeart/2005/8/layout/vList4"/>
    <dgm:cxn modelId="{87FD86F8-79BE-4F59-96DD-9A56C27835FF}" type="presParOf" srcId="{7AF6B873-D2B1-495F-9682-3F5B15D5EC8F}" destId="{CF4C2329-739B-41E1-9EA6-EF21973386B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15E780A-EEE9-47A8-8677-A4D5CC67CD48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8A0A49-8D03-4150-9499-F851FE0C3268}">
      <dgm:prSet/>
      <dgm:spPr/>
      <dgm:t>
        <a:bodyPr/>
        <a:lstStyle/>
        <a:p>
          <a:pPr rtl="0"/>
          <a:r>
            <a:rPr lang="en-US" smtClean="0"/>
            <a:t>Role based security</a:t>
          </a:r>
          <a:endParaRPr lang="en-US"/>
        </a:p>
      </dgm:t>
    </dgm:pt>
    <dgm:pt modelId="{95571E77-6F62-4059-9AA4-E426485EF413}" type="parTrans" cxnId="{EDA7C4DB-D857-4ABB-B6E6-7B7224961A17}">
      <dgm:prSet/>
      <dgm:spPr/>
      <dgm:t>
        <a:bodyPr/>
        <a:lstStyle/>
        <a:p>
          <a:endParaRPr lang="en-US"/>
        </a:p>
      </dgm:t>
    </dgm:pt>
    <dgm:pt modelId="{17B733B9-729F-499F-B7A3-AB30A2958164}" type="sibTrans" cxnId="{EDA7C4DB-D857-4ABB-B6E6-7B7224961A17}">
      <dgm:prSet/>
      <dgm:spPr/>
      <dgm:t>
        <a:bodyPr/>
        <a:lstStyle/>
        <a:p>
          <a:endParaRPr lang="en-US"/>
        </a:p>
      </dgm:t>
    </dgm:pt>
    <dgm:pt modelId="{3C265E74-3F66-4E5A-A80B-292A1B3973CB}">
      <dgm:prSet/>
      <dgm:spPr/>
      <dgm:t>
        <a:bodyPr/>
        <a:lstStyle/>
        <a:p>
          <a:pPr rtl="0"/>
          <a:r>
            <a:rPr lang="en-US" dirty="0" smtClean="0"/>
            <a:t>Server Roles</a:t>
          </a:r>
          <a:endParaRPr lang="en-US" dirty="0"/>
        </a:p>
      </dgm:t>
    </dgm:pt>
    <dgm:pt modelId="{692F5736-7298-4140-AEE3-3E6CB40995A1}" type="parTrans" cxnId="{5DE904A0-3662-4FA9-B96A-F805DCD0E2E7}">
      <dgm:prSet/>
      <dgm:spPr/>
      <dgm:t>
        <a:bodyPr/>
        <a:lstStyle/>
        <a:p>
          <a:endParaRPr lang="en-US"/>
        </a:p>
      </dgm:t>
    </dgm:pt>
    <dgm:pt modelId="{9E394845-7748-4B79-A959-34F8A1788F97}" type="sibTrans" cxnId="{5DE904A0-3662-4FA9-B96A-F805DCD0E2E7}">
      <dgm:prSet/>
      <dgm:spPr/>
      <dgm:t>
        <a:bodyPr/>
        <a:lstStyle/>
        <a:p>
          <a:endParaRPr lang="en-US"/>
        </a:p>
      </dgm:t>
    </dgm:pt>
    <dgm:pt modelId="{56EF5E0C-B505-4EB9-BFAE-F180774DF1CB}">
      <dgm:prSet/>
      <dgm:spPr/>
      <dgm:t>
        <a:bodyPr/>
        <a:lstStyle/>
        <a:p>
          <a:pPr rtl="0"/>
          <a:r>
            <a:rPr lang="en-US" smtClean="0"/>
            <a:t>T-SQL Stored in Source Control</a:t>
          </a:r>
          <a:endParaRPr lang="en-US"/>
        </a:p>
      </dgm:t>
    </dgm:pt>
    <dgm:pt modelId="{42B7B0DB-8091-4DB6-A437-A38BF142E00F}" type="parTrans" cxnId="{C6E2C91C-934E-4A4F-9CCD-B08595294B95}">
      <dgm:prSet/>
      <dgm:spPr/>
      <dgm:t>
        <a:bodyPr/>
        <a:lstStyle/>
        <a:p>
          <a:endParaRPr lang="en-US"/>
        </a:p>
      </dgm:t>
    </dgm:pt>
    <dgm:pt modelId="{7E2662B8-B2B8-45C6-969E-D75E290BBFB7}" type="sibTrans" cxnId="{C6E2C91C-934E-4A4F-9CCD-B08595294B95}">
      <dgm:prSet/>
      <dgm:spPr/>
      <dgm:t>
        <a:bodyPr/>
        <a:lstStyle/>
        <a:p>
          <a:endParaRPr lang="en-US"/>
        </a:p>
      </dgm:t>
    </dgm:pt>
    <dgm:pt modelId="{5E7198B3-09C0-4959-90D6-04E29FE52D44}">
      <dgm:prSet/>
      <dgm:spPr/>
      <dgm:t>
        <a:bodyPr/>
        <a:lstStyle/>
        <a:p>
          <a:pPr rtl="0"/>
          <a:r>
            <a:rPr lang="en-US" smtClean="0"/>
            <a:t>Avoid the use of SysAdmin where possible</a:t>
          </a:r>
          <a:endParaRPr lang="en-US"/>
        </a:p>
      </dgm:t>
    </dgm:pt>
    <dgm:pt modelId="{5AC088C4-858D-4604-A690-6019901ED3A3}" type="parTrans" cxnId="{F3FDF0AF-4A4F-411D-9999-B150AF68F791}">
      <dgm:prSet/>
      <dgm:spPr/>
      <dgm:t>
        <a:bodyPr/>
        <a:lstStyle/>
        <a:p>
          <a:endParaRPr lang="en-US"/>
        </a:p>
      </dgm:t>
    </dgm:pt>
    <dgm:pt modelId="{54B1FA4D-D175-4BC4-9B98-5ACC164E7BC4}" type="sibTrans" cxnId="{F3FDF0AF-4A4F-411D-9999-B150AF68F791}">
      <dgm:prSet/>
      <dgm:spPr/>
      <dgm:t>
        <a:bodyPr/>
        <a:lstStyle/>
        <a:p>
          <a:endParaRPr lang="en-US"/>
        </a:p>
      </dgm:t>
    </dgm:pt>
    <dgm:pt modelId="{486974BD-BF85-42A4-AC61-B92A2D7D0574}">
      <dgm:prSet/>
      <dgm:spPr/>
      <dgm:t>
        <a:bodyPr/>
        <a:lstStyle/>
        <a:p>
          <a:pPr rtl="0"/>
          <a:r>
            <a:rPr lang="en-US" smtClean="0"/>
            <a:t>SQL Server Agent</a:t>
          </a:r>
          <a:endParaRPr lang="en-US"/>
        </a:p>
      </dgm:t>
    </dgm:pt>
    <dgm:pt modelId="{8CD01138-FF1D-48DA-AF76-7284E79A8EBE}" type="parTrans" cxnId="{9C03A560-A898-4626-AA67-E97BA2595CAA}">
      <dgm:prSet/>
      <dgm:spPr/>
      <dgm:t>
        <a:bodyPr/>
        <a:lstStyle/>
        <a:p>
          <a:endParaRPr lang="en-US"/>
        </a:p>
      </dgm:t>
    </dgm:pt>
    <dgm:pt modelId="{E0017269-2A5F-49AA-89F2-5791AD9AA803}" type="sibTrans" cxnId="{9C03A560-A898-4626-AA67-E97BA2595CAA}">
      <dgm:prSet/>
      <dgm:spPr/>
      <dgm:t>
        <a:bodyPr/>
        <a:lstStyle/>
        <a:p>
          <a:endParaRPr lang="en-US"/>
        </a:p>
      </dgm:t>
    </dgm:pt>
    <dgm:pt modelId="{543F953C-6B89-4380-B856-5985AC352EDD}">
      <dgm:prSet/>
      <dgm:spPr/>
      <dgm:t>
        <a:bodyPr/>
        <a:lstStyle/>
        <a:p>
          <a:pPr rtl="0"/>
          <a:r>
            <a:rPr lang="en-US" smtClean="0"/>
            <a:t>Use Proxies and Credentials</a:t>
          </a:r>
          <a:endParaRPr lang="en-US"/>
        </a:p>
      </dgm:t>
    </dgm:pt>
    <dgm:pt modelId="{4F2008DA-2752-4ED3-BCAE-17EC3A77144A}" type="parTrans" cxnId="{758439B1-7473-4929-90FF-96BD556E62DC}">
      <dgm:prSet/>
      <dgm:spPr/>
      <dgm:t>
        <a:bodyPr/>
        <a:lstStyle/>
        <a:p>
          <a:endParaRPr lang="en-US"/>
        </a:p>
      </dgm:t>
    </dgm:pt>
    <dgm:pt modelId="{24B7C1B8-5E9A-47E4-8B76-D011688634C0}" type="sibTrans" cxnId="{758439B1-7473-4929-90FF-96BD556E62DC}">
      <dgm:prSet/>
      <dgm:spPr/>
      <dgm:t>
        <a:bodyPr/>
        <a:lstStyle/>
        <a:p>
          <a:endParaRPr lang="en-US"/>
        </a:p>
      </dgm:t>
    </dgm:pt>
    <dgm:pt modelId="{519F97DC-1986-4C3B-82DB-BA77A91D1DC3}">
      <dgm:prSet/>
      <dgm:spPr/>
      <dgm:t>
        <a:bodyPr/>
        <a:lstStyle/>
        <a:p>
          <a:pPr rtl="0"/>
          <a:r>
            <a:rPr lang="en-US" smtClean="0"/>
            <a:t>Compartmentalize</a:t>
          </a:r>
          <a:endParaRPr lang="en-US"/>
        </a:p>
      </dgm:t>
    </dgm:pt>
    <dgm:pt modelId="{045B10DD-EA9A-4A26-ACED-F5260EFAF6E6}" type="parTrans" cxnId="{ED77D8A5-A55E-4226-9CB3-BBE4ACDE57A8}">
      <dgm:prSet/>
      <dgm:spPr/>
      <dgm:t>
        <a:bodyPr/>
        <a:lstStyle/>
        <a:p>
          <a:endParaRPr lang="en-US"/>
        </a:p>
      </dgm:t>
    </dgm:pt>
    <dgm:pt modelId="{D6744898-CB2B-487B-846D-D5ED8E2E7833}" type="sibTrans" cxnId="{ED77D8A5-A55E-4226-9CB3-BBE4ACDE57A8}">
      <dgm:prSet/>
      <dgm:spPr/>
      <dgm:t>
        <a:bodyPr/>
        <a:lstStyle/>
        <a:p>
          <a:endParaRPr lang="en-US"/>
        </a:p>
      </dgm:t>
    </dgm:pt>
    <dgm:pt modelId="{AEC1D8E6-A5B5-4BDD-A1AE-9A6175183B3E}" type="pres">
      <dgm:prSet presAssocID="{415E780A-EEE9-47A8-8677-A4D5CC67CD4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09537C-F6BC-411C-B763-778B381789C6}" type="pres">
      <dgm:prSet presAssocID="{F38A0A49-8D03-4150-9499-F851FE0C3268}" presName="comp" presStyleCnt="0"/>
      <dgm:spPr/>
    </dgm:pt>
    <dgm:pt modelId="{2759B6BA-1479-4E66-96E0-8C1C8917DB9A}" type="pres">
      <dgm:prSet presAssocID="{F38A0A49-8D03-4150-9499-F851FE0C3268}" presName="box" presStyleLbl="node1" presStyleIdx="0" presStyleCnt="3"/>
      <dgm:spPr/>
      <dgm:t>
        <a:bodyPr/>
        <a:lstStyle/>
        <a:p>
          <a:endParaRPr lang="en-US"/>
        </a:p>
      </dgm:t>
    </dgm:pt>
    <dgm:pt modelId="{ED01EF82-20E3-4432-99A2-5B8266E87833}" type="pres">
      <dgm:prSet presAssocID="{F38A0A49-8D03-4150-9499-F851FE0C3268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51C6A362-4CBF-445E-9721-E3601F4380DC}" type="pres">
      <dgm:prSet presAssocID="{F38A0A49-8D03-4150-9499-F851FE0C3268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2ECB1-4E42-46EF-9356-734275297A88}" type="pres">
      <dgm:prSet presAssocID="{17B733B9-729F-499F-B7A3-AB30A2958164}" presName="spacer" presStyleCnt="0"/>
      <dgm:spPr/>
    </dgm:pt>
    <dgm:pt modelId="{4734CC9B-BD84-41B7-B9DD-93B83A88F397}" type="pres">
      <dgm:prSet presAssocID="{5E7198B3-09C0-4959-90D6-04E29FE52D44}" presName="comp" presStyleCnt="0"/>
      <dgm:spPr/>
    </dgm:pt>
    <dgm:pt modelId="{BB11D10B-E751-4FDF-9EBE-00BFA1187F27}" type="pres">
      <dgm:prSet presAssocID="{5E7198B3-09C0-4959-90D6-04E29FE52D44}" presName="box" presStyleLbl="node1" presStyleIdx="1" presStyleCnt="3"/>
      <dgm:spPr/>
      <dgm:t>
        <a:bodyPr/>
        <a:lstStyle/>
        <a:p>
          <a:endParaRPr lang="en-US"/>
        </a:p>
      </dgm:t>
    </dgm:pt>
    <dgm:pt modelId="{97EF9C14-B257-4BBD-8597-1E09A40F47F0}" type="pres">
      <dgm:prSet presAssocID="{5E7198B3-09C0-4959-90D6-04E29FE52D44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1E7DF490-F6CB-41AE-8CA6-6ABEDFD95622}" type="pres">
      <dgm:prSet presAssocID="{5E7198B3-09C0-4959-90D6-04E29FE52D4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376CA-68F2-4184-B042-420DB97D1C87}" type="pres">
      <dgm:prSet presAssocID="{54B1FA4D-D175-4BC4-9B98-5ACC164E7BC4}" presName="spacer" presStyleCnt="0"/>
      <dgm:spPr/>
    </dgm:pt>
    <dgm:pt modelId="{F959BBAA-7EA4-41E0-A1AA-0422763E07E6}" type="pres">
      <dgm:prSet presAssocID="{486974BD-BF85-42A4-AC61-B92A2D7D0574}" presName="comp" presStyleCnt="0"/>
      <dgm:spPr/>
    </dgm:pt>
    <dgm:pt modelId="{E6EF3159-1498-451F-9438-383A72F8CCE0}" type="pres">
      <dgm:prSet presAssocID="{486974BD-BF85-42A4-AC61-B92A2D7D0574}" presName="box" presStyleLbl="node1" presStyleIdx="2" presStyleCnt="3"/>
      <dgm:spPr/>
      <dgm:t>
        <a:bodyPr/>
        <a:lstStyle/>
        <a:p>
          <a:endParaRPr lang="en-US"/>
        </a:p>
      </dgm:t>
    </dgm:pt>
    <dgm:pt modelId="{4987D13E-906E-4878-9760-6DE588A46834}" type="pres">
      <dgm:prSet presAssocID="{486974BD-BF85-42A4-AC61-B92A2D7D0574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  <dgm:t>
        <a:bodyPr/>
        <a:lstStyle/>
        <a:p>
          <a:endParaRPr lang="en-US"/>
        </a:p>
      </dgm:t>
    </dgm:pt>
    <dgm:pt modelId="{4B0990AA-AF51-4D5C-AB89-044C7D88A9FE}" type="pres">
      <dgm:prSet presAssocID="{486974BD-BF85-42A4-AC61-B92A2D7D0574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B0D5EA-00CC-414C-AB29-1418FE483F4B}" type="presOf" srcId="{486974BD-BF85-42A4-AC61-B92A2D7D0574}" destId="{4B0990AA-AF51-4D5C-AB89-044C7D88A9FE}" srcOrd="1" destOrd="0" presId="urn:microsoft.com/office/officeart/2005/8/layout/vList4"/>
    <dgm:cxn modelId="{E9ABAA91-F42E-4EBB-BBA0-81388DA4BDED}" type="presOf" srcId="{56EF5E0C-B505-4EB9-BFAE-F180774DF1CB}" destId="{51C6A362-4CBF-445E-9721-E3601F4380DC}" srcOrd="1" destOrd="2" presId="urn:microsoft.com/office/officeart/2005/8/layout/vList4"/>
    <dgm:cxn modelId="{62ACB678-8A0A-402C-8215-73FB3914E80A}" type="presOf" srcId="{519F97DC-1986-4C3B-82DB-BA77A91D1DC3}" destId="{4B0990AA-AF51-4D5C-AB89-044C7D88A9FE}" srcOrd="1" destOrd="2" presId="urn:microsoft.com/office/officeart/2005/8/layout/vList4"/>
    <dgm:cxn modelId="{D8AC3F8B-C968-425D-A0ED-375D2BC67E99}" type="presOf" srcId="{543F953C-6B89-4380-B856-5985AC352EDD}" destId="{4B0990AA-AF51-4D5C-AB89-044C7D88A9FE}" srcOrd="1" destOrd="1" presId="urn:microsoft.com/office/officeart/2005/8/layout/vList4"/>
    <dgm:cxn modelId="{943D07BA-15E1-4A92-A60B-5970847FEDD0}" type="presOf" srcId="{56EF5E0C-B505-4EB9-BFAE-F180774DF1CB}" destId="{2759B6BA-1479-4E66-96E0-8C1C8917DB9A}" srcOrd="0" destOrd="2" presId="urn:microsoft.com/office/officeart/2005/8/layout/vList4"/>
    <dgm:cxn modelId="{BBA89B43-0B90-49DE-B710-A8FF93ED1417}" type="presOf" srcId="{543F953C-6B89-4380-B856-5985AC352EDD}" destId="{E6EF3159-1498-451F-9438-383A72F8CCE0}" srcOrd="0" destOrd="1" presId="urn:microsoft.com/office/officeart/2005/8/layout/vList4"/>
    <dgm:cxn modelId="{F3FDF0AF-4A4F-411D-9999-B150AF68F791}" srcId="{415E780A-EEE9-47A8-8677-A4D5CC67CD48}" destId="{5E7198B3-09C0-4959-90D6-04E29FE52D44}" srcOrd="1" destOrd="0" parTransId="{5AC088C4-858D-4604-A690-6019901ED3A3}" sibTransId="{54B1FA4D-D175-4BC4-9B98-5ACC164E7BC4}"/>
    <dgm:cxn modelId="{D94D72CD-0364-4036-8752-40ADF3AFEB8D}" type="presOf" srcId="{5E7198B3-09C0-4959-90D6-04E29FE52D44}" destId="{1E7DF490-F6CB-41AE-8CA6-6ABEDFD95622}" srcOrd="1" destOrd="0" presId="urn:microsoft.com/office/officeart/2005/8/layout/vList4"/>
    <dgm:cxn modelId="{EDA7C4DB-D857-4ABB-B6E6-7B7224961A17}" srcId="{415E780A-EEE9-47A8-8677-A4D5CC67CD48}" destId="{F38A0A49-8D03-4150-9499-F851FE0C3268}" srcOrd="0" destOrd="0" parTransId="{95571E77-6F62-4059-9AA4-E426485EF413}" sibTransId="{17B733B9-729F-499F-B7A3-AB30A2958164}"/>
    <dgm:cxn modelId="{E1B68BD0-5FD5-472C-8862-9ECFC37B8B32}" type="presOf" srcId="{5E7198B3-09C0-4959-90D6-04E29FE52D44}" destId="{BB11D10B-E751-4FDF-9EBE-00BFA1187F27}" srcOrd="0" destOrd="0" presId="urn:microsoft.com/office/officeart/2005/8/layout/vList4"/>
    <dgm:cxn modelId="{D7A8E8C8-B24F-4932-836E-B7F358AD128B}" type="presOf" srcId="{F38A0A49-8D03-4150-9499-F851FE0C3268}" destId="{51C6A362-4CBF-445E-9721-E3601F4380DC}" srcOrd="1" destOrd="0" presId="urn:microsoft.com/office/officeart/2005/8/layout/vList4"/>
    <dgm:cxn modelId="{C6E2C91C-934E-4A4F-9CCD-B08595294B95}" srcId="{F38A0A49-8D03-4150-9499-F851FE0C3268}" destId="{56EF5E0C-B505-4EB9-BFAE-F180774DF1CB}" srcOrd="1" destOrd="0" parTransId="{42B7B0DB-8091-4DB6-A437-A38BF142E00F}" sibTransId="{7E2662B8-B2B8-45C6-969E-D75E290BBFB7}"/>
    <dgm:cxn modelId="{79CF80A3-A664-4D25-9626-340E1AC1CBAD}" type="presOf" srcId="{3C265E74-3F66-4E5A-A80B-292A1B3973CB}" destId="{51C6A362-4CBF-445E-9721-E3601F4380DC}" srcOrd="1" destOrd="1" presId="urn:microsoft.com/office/officeart/2005/8/layout/vList4"/>
    <dgm:cxn modelId="{18D25845-1EFD-448E-A37B-1E1B3E95D86F}" type="presOf" srcId="{486974BD-BF85-42A4-AC61-B92A2D7D0574}" destId="{E6EF3159-1498-451F-9438-383A72F8CCE0}" srcOrd="0" destOrd="0" presId="urn:microsoft.com/office/officeart/2005/8/layout/vList4"/>
    <dgm:cxn modelId="{ED77D8A5-A55E-4226-9CB3-BBE4ACDE57A8}" srcId="{486974BD-BF85-42A4-AC61-B92A2D7D0574}" destId="{519F97DC-1986-4C3B-82DB-BA77A91D1DC3}" srcOrd="1" destOrd="0" parTransId="{045B10DD-EA9A-4A26-ACED-F5260EFAF6E6}" sibTransId="{D6744898-CB2B-487B-846D-D5ED8E2E7833}"/>
    <dgm:cxn modelId="{9C03A560-A898-4626-AA67-E97BA2595CAA}" srcId="{415E780A-EEE9-47A8-8677-A4D5CC67CD48}" destId="{486974BD-BF85-42A4-AC61-B92A2D7D0574}" srcOrd="2" destOrd="0" parTransId="{8CD01138-FF1D-48DA-AF76-7284E79A8EBE}" sibTransId="{E0017269-2A5F-49AA-89F2-5791AD9AA803}"/>
    <dgm:cxn modelId="{9878C254-F066-4D9C-9B4A-621DC91878C2}" type="presOf" srcId="{F38A0A49-8D03-4150-9499-F851FE0C3268}" destId="{2759B6BA-1479-4E66-96E0-8C1C8917DB9A}" srcOrd="0" destOrd="0" presId="urn:microsoft.com/office/officeart/2005/8/layout/vList4"/>
    <dgm:cxn modelId="{8D52FA03-BEAB-4EE3-894C-41B0C0F29CB3}" type="presOf" srcId="{415E780A-EEE9-47A8-8677-A4D5CC67CD48}" destId="{AEC1D8E6-A5B5-4BDD-A1AE-9A6175183B3E}" srcOrd="0" destOrd="0" presId="urn:microsoft.com/office/officeart/2005/8/layout/vList4"/>
    <dgm:cxn modelId="{5DE904A0-3662-4FA9-B96A-F805DCD0E2E7}" srcId="{F38A0A49-8D03-4150-9499-F851FE0C3268}" destId="{3C265E74-3F66-4E5A-A80B-292A1B3973CB}" srcOrd="0" destOrd="0" parTransId="{692F5736-7298-4140-AEE3-3E6CB40995A1}" sibTransId="{9E394845-7748-4B79-A959-34F8A1788F97}"/>
    <dgm:cxn modelId="{909FCAE6-9D43-483A-9079-F50F988984BC}" type="presOf" srcId="{519F97DC-1986-4C3B-82DB-BA77A91D1DC3}" destId="{E6EF3159-1498-451F-9438-383A72F8CCE0}" srcOrd="0" destOrd="2" presId="urn:microsoft.com/office/officeart/2005/8/layout/vList4"/>
    <dgm:cxn modelId="{758439B1-7473-4929-90FF-96BD556E62DC}" srcId="{486974BD-BF85-42A4-AC61-B92A2D7D0574}" destId="{543F953C-6B89-4380-B856-5985AC352EDD}" srcOrd="0" destOrd="0" parTransId="{4F2008DA-2752-4ED3-BCAE-17EC3A77144A}" sibTransId="{24B7C1B8-5E9A-47E4-8B76-D011688634C0}"/>
    <dgm:cxn modelId="{A8B2AE4C-56BB-4660-8CC7-8D0A9CB6C62F}" type="presOf" srcId="{3C265E74-3F66-4E5A-A80B-292A1B3973CB}" destId="{2759B6BA-1479-4E66-96E0-8C1C8917DB9A}" srcOrd="0" destOrd="1" presId="urn:microsoft.com/office/officeart/2005/8/layout/vList4"/>
    <dgm:cxn modelId="{76E90F1D-79C5-47E6-9575-A4F82B83262D}" type="presParOf" srcId="{AEC1D8E6-A5B5-4BDD-A1AE-9A6175183B3E}" destId="{C009537C-F6BC-411C-B763-778B381789C6}" srcOrd="0" destOrd="0" presId="urn:microsoft.com/office/officeart/2005/8/layout/vList4"/>
    <dgm:cxn modelId="{E1AE3257-7550-48E5-88C6-260E3AFEB44D}" type="presParOf" srcId="{C009537C-F6BC-411C-B763-778B381789C6}" destId="{2759B6BA-1479-4E66-96E0-8C1C8917DB9A}" srcOrd="0" destOrd="0" presId="urn:microsoft.com/office/officeart/2005/8/layout/vList4"/>
    <dgm:cxn modelId="{D26C4236-6F6E-4DC7-A1D5-F3BB512215E6}" type="presParOf" srcId="{C009537C-F6BC-411C-B763-778B381789C6}" destId="{ED01EF82-20E3-4432-99A2-5B8266E87833}" srcOrd="1" destOrd="0" presId="urn:microsoft.com/office/officeart/2005/8/layout/vList4"/>
    <dgm:cxn modelId="{25FF4489-CA46-4BF4-8A61-0A77FF7FAA82}" type="presParOf" srcId="{C009537C-F6BC-411C-B763-778B381789C6}" destId="{51C6A362-4CBF-445E-9721-E3601F4380DC}" srcOrd="2" destOrd="0" presId="urn:microsoft.com/office/officeart/2005/8/layout/vList4"/>
    <dgm:cxn modelId="{C56EAC86-DE4C-4B35-83E3-298C3A8A9465}" type="presParOf" srcId="{AEC1D8E6-A5B5-4BDD-A1AE-9A6175183B3E}" destId="{A882ECB1-4E42-46EF-9356-734275297A88}" srcOrd="1" destOrd="0" presId="urn:microsoft.com/office/officeart/2005/8/layout/vList4"/>
    <dgm:cxn modelId="{E50B0E66-CEC5-4202-A071-5F1000FBA705}" type="presParOf" srcId="{AEC1D8E6-A5B5-4BDD-A1AE-9A6175183B3E}" destId="{4734CC9B-BD84-41B7-B9DD-93B83A88F397}" srcOrd="2" destOrd="0" presId="urn:microsoft.com/office/officeart/2005/8/layout/vList4"/>
    <dgm:cxn modelId="{A130A55F-2137-416D-AD8A-1347DE01B0FB}" type="presParOf" srcId="{4734CC9B-BD84-41B7-B9DD-93B83A88F397}" destId="{BB11D10B-E751-4FDF-9EBE-00BFA1187F27}" srcOrd="0" destOrd="0" presId="urn:microsoft.com/office/officeart/2005/8/layout/vList4"/>
    <dgm:cxn modelId="{E89E3878-9C33-4CE0-96BC-4C479802BDBF}" type="presParOf" srcId="{4734CC9B-BD84-41B7-B9DD-93B83A88F397}" destId="{97EF9C14-B257-4BBD-8597-1E09A40F47F0}" srcOrd="1" destOrd="0" presId="urn:microsoft.com/office/officeart/2005/8/layout/vList4"/>
    <dgm:cxn modelId="{1A8AD12A-4326-4979-A983-79361DE895D2}" type="presParOf" srcId="{4734CC9B-BD84-41B7-B9DD-93B83A88F397}" destId="{1E7DF490-F6CB-41AE-8CA6-6ABEDFD95622}" srcOrd="2" destOrd="0" presId="urn:microsoft.com/office/officeart/2005/8/layout/vList4"/>
    <dgm:cxn modelId="{C70DD604-2F41-44C0-8796-721D92AA8156}" type="presParOf" srcId="{AEC1D8E6-A5B5-4BDD-A1AE-9A6175183B3E}" destId="{6E7376CA-68F2-4184-B042-420DB97D1C87}" srcOrd="3" destOrd="0" presId="urn:microsoft.com/office/officeart/2005/8/layout/vList4"/>
    <dgm:cxn modelId="{356113BA-6BC7-4B03-B76A-C1B112AFD0BD}" type="presParOf" srcId="{AEC1D8E6-A5B5-4BDD-A1AE-9A6175183B3E}" destId="{F959BBAA-7EA4-41E0-A1AA-0422763E07E6}" srcOrd="4" destOrd="0" presId="urn:microsoft.com/office/officeart/2005/8/layout/vList4"/>
    <dgm:cxn modelId="{FD081A38-6F1E-48DD-B735-55674F907509}" type="presParOf" srcId="{F959BBAA-7EA4-41E0-A1AA-0422763E07E6}" destId="{E6EF3159-1498-451F-9438-383A72F8CCE0}" srcOrd="0" destOrd="0" presId="urn:microsoft.com/office/officeart/2005/8/layout/vList4"/>
    <dgm:cxn modelId="{1BCE139D-5FAF-4B7B-BCE5-CA52AA9CC09A}" type="presParOf" srcId="{F959BBAA-7EA4-41E0-A1AA-0422763E07E6}" destId="{4987D13E-906E-4878-9760-6DE588A46834}" srcOrd="1" destOrd="0" presId="urn:microsoft.com/office/officeart/2005/8/layout/vList4"/>
    <dgm:cxn modelId="{39B3108C-9B28-4E4A-8293-3900BCDAAF6F}" type="presParOf" srcId="{F959BBAA-7EA4-41E0-A1AA-0422763E07E6}" destId="{4B0990AA-AF51-4D5C-AB89-044C7D88A9F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750C8F5-781B-45DB-93BB-1E9828842CF6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2CD27A-E1E4-4CF5-9F76-FAB642DEF272}">
      <dgm:prSet/>
      <dgm:spPr/>
      <dgm:t>
        <a:bodyPr/>
        <a:lstStyle/>
        <a:p>
          <a:pPr rtl="0"/>
          <a:r>
            <a:rPr lang="en-US" smtClean="0"/>
            <a:t>Low Privilege Owner</a:t>
          </a:r>
          <a:endParaRPr lang="en-US"/>
        </a:p>
      </dgm:t>
    </dgm:pt>
    <dgm:pt modelId="{367A44A1-6A47-4879-A48F-6177CC02A428}" type="parTrans" cxnId="{E7AF9467-491E-40A7-971B-6D4B6686ECD1}">
      <dgm:prSet/>
      <dgm:spPr/>
      <dgm:t>
        <a:bodyPr/>
        <a:lstStyle/>
        <a:p>
          <a:endParaRPr lang="en-US"/>
        </a:p>
      </dgm:t>
    </dgm:pt>
    <dgm:pt modelId="{8894C88B-5434-40EE-B111-B647D3C5C551}" type="sibTrans" cxnId="{E7AF9467-491E-40A7-971B-6D4B6686ECD1}">
      <dgm:prSet/>
      <dgm:spPr/>
      <dgm:t>
        <a:bodyPr/>
        <a:lstStyle/>
        <a:p>
          <a:endParaRPr lang="en-US"/>
        </a:p>
      </dgm:t>
    </dgm:pt>
    <dgm:pt modelId="{39907A40-86E1-4E58-B175-6D4CF60950EA}">
      <dgm:prSet/>
      <dgm:spPr/>
      <dgm:t>
        <a:bodyPr/>
        <a:lstStyle/>
        <a:p>
          <a:pPr rtl="0"/>
          <a:r>
            <a:rPr lang="en-US" smtClean="0"/>
            <a:t>Database Containment</a:t>
          </a:r>
          <a:endParaRPr lang="en-US"/>
        </a:p>
      </dgm:t>
    </dgm:pt>
    <dgm:pt modelId="{FB1D24FC-3400-4DA6-A917-92C62EB97C68}" type="parTrans" cxnId="{8B340BDF-9BDC-4CB5-A04C-4104FFDD50A8}">
      <dgm:prSet/>
      <dgm:spPr/>
      <dgm:t>
        <a:bodyPr/>
        <a:lstStyle/>
        <a:p>
          <a:endParaRPr lang="en-US"/>
        </a:p>
      </dgm:t>
    </dgm:pt>
    <dgm:pt modelId="{5A3175DA-9F3B-4EDA-934F-1401317884C7}" type="sibTrans" cxnId="{8B340BDF-9BDC-4CB5-A04C-4104FFDD50A8}">
      <dgm:prSet/>
      <dgm:spPr/>
      <dgm:t>
        <a:bodyPr/>
        <a:lstStyle/>
        <a:p>
          <a:endParaRPr lang="en-US"/>
        </a:p>
      </dgm:t>
    </dgm:pt>
    <dgm:pt modelId="{B88691AD-A57B-4A26-A625-66940775E0CA}">
      <dgm:prSet/>
      <dgm:spPr/>
      <dgm:t>
        <a:bodyPr/>
        <a:lstStyle/>
        <a:p>
          <a:pPr rtl="0"/>
          <a:r>
            <a:rPr lang="en-US" smtClean="0"/>
            <a:t>Avoid Setting Trustworthy</a:t>
          </a:r>
          <a:endParaRPr lang="en-US"/>
        </a:p>
      </dgm:t>
    </dgm:pt>
    <dgm:pt modelId="{3DE5CFCD-966A-488F-A6D8-09CCFF8E3BD8}" type="parTrans" cxnId="{19A0CDA0-46BE-49FC-9D2C-6E8C1AA42545}">
      <dgm:prSet/>
      <dgm:spPr/>
      <dgm:t>
        <a:bodyPr/>
        <a:lstStyle/>
        <a:p>
          <a:endParaRPr lang="en-US"/>
        </a:p>
      </dgm:t>
    </dgm:pt>
    <dgm:pt modelId="{F177E1DC-BACA-497B-84FB-14AD81460A82}" type="sibTrans" cxnId="{19A0CDA0-46BE-49FC-9D2C-6E8C1AA42545}">
      <dgm:prSet/>
      <dgm:spPr/>
      <dgm:t>
        <a:bodyPr/>
        <a:lstStyle/>
        <a:p>
          <a:endParaRPr lang="en-US"/>
        </a:p>
      </dgm:t>
    </dgm:pt>
    <dgm:pt modelId="{DE3493C9-3F90-42F1-A9BC-1B460DDCF85A}" type="pres">
      <dgm:prSet presAssocID="{A750C8F5-781B-45DB-93BB-1E9828842CF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C21FF8-6678-4735-80BD-C91E07D92851}" type="pres">
      <dgm:prSet presAssocID="{8C2CD27A-E1E4-4CF5-9F76-FAB642DEF272}" presName="comp" presStyleCnt="0"/>
      <dgm:spPr/>
    </dgm:pt>
    <dgm:pt modelId="{A8E76E07-0B01-49C4-B566-1CCC129E1CCE}" type="pres">
      <dgm:prSet presAssocID="{8C2CD27A-E1E4-4CF5-9F76-FAB642DEF272}" presName="box" presStyleLbl="node1" presStyleIdx="0" presStyleCnt="3"/>
      <dgm:spPr/>
      <dgm:t>
        <a:bodyPr/>
        <a:lstStyle/>
        <a:p>
          <a:endParaRPr lang="en-US"/>
        </a:p>
      </dgm:t>
    </dgm:pt>
    <dgm:pt modelId="{A001A24D-501F-4151-95D8-34EE507849B2}" type="pres">
      <dgm:prSet presAssocID="{8C2CD27A-E1E4-4CF5-9F76-FAB642DEF272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13" b="-11213"/>
          </a:stretch>
        </a:blipFill>
      </dgm:spPr>
    </dgm:pt>
    <dgm:pt modelId="{19A475CB-E6F3-4541-AE92-5E213FC92A32}" type="pres">
      <dgm:prSet presAssocID="{8C2CD27A-E1E4-4CF5-9F76-FAB642DEF27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B9560-183A-4DCD-89EF-D1E1FF690737}" type="pres">
      <dgm:prSet presAssocID="{8894C88B-5434-40EE-B111-B647D3C5C551}" presName="spacer" presStyleCnt="0"/>
      <dgm:spPr/>
    </dgm:pt>
    <dgm:pt modelId="{97EEE591-B785-431F-A1FF-33EF6B364A14}" type="pres">
      <dgm:prSet presAssocID="{39907A40-86E1-4E58-B175-6D4CF60950EA}" presName="comp" presStyleCnt="0"/>
      <dgm:spPr/>
    </dgm:pt>
    <dgm:pt modelId="{701708DB-36F6-4536-8AC7-74E0BEEED9B5}" type="pres">
      <dgm:prSet presAssocID="{39907A40-86E1-4E58-B175-6D4CF60950EA}" presName="box" presStyleLbl="node1" presStyleIdx="1" presStyleCnt="3"/>
      <dgm:spPr/>
      <dgm:t>
        <a:bodyPr/>
        <a:lstStyle/>
        <a:p>
          <a:endParaRPr lang="en-US"/>
        </a:p>
      </dgm:t>
    </dgm:pt>
    <dgm:pt modelId="{80D65982-021E-40D7-ADD0-6B557194769E}" type="pres">
      <dgm:prSet presAssocID="{39907A40-86E1-4E58-B175-6D4CF60950EA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  <dgm:t>
        <a:bodyPr/>
        <a:lstStyle/>
        <a:p>
          <a:endParaRPr lang="en-US"/>
        </a:p>
      </dgm:t>
    </dgm:pt>
    <dgm:pt modelId="{FCAB179D-0E4C-4D78-874A-15FFC621CEF3}" type="pres">
      <dgm:prSet presAssocID="{39907A40-86E1-4E58-B175-6D4CF60950E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3D871A-A53A-4613-853E-0A0947076DF2}" type="pres">
      <dgm:prSet presAssocID="{5A3175DA-9F3B-4EDA-934F-1401317884C7}" presName="spacer" presStyleCnt="0"/>
      <dgm:spPr/>
    </dgm:pt>
    <dgm:pt modelId="{7F8141A6-BE05-4545-A574-1C3D53FC1C95}" type="pres">
      <dgm:prSet presAssocID="{B88691AD-A57B-4A26-A625-66940775E0CA}" presName="comp" presStyleCnt="0"/>
      <dgm:spPr/>
    </dgm:pt>
    <dgm:pt modelId="{D71D33DE-53E4-4EFE-A21A-308A50373D66}" type="pres">
      <dgm:prSet presAssocID="{B88691AD-A57B-4A26-A625-66940775E0CA}" presName="box" presStyleLbl="node1" presStyleIdx="2" presStyleCnt="3"/>
      <dgm:spPr/>
      <dgm:t>
        <a:bodyPr/>
        <a:lstStyle/>
        <a:p>
          <a:endParaRPr lang="en-US"/>
        </a:p>
      </dgm:t>
    </dgm:pt>
    <dgm:pt modelId="{72459D6F-9199-46B4-A092-9D73EE7FF6BF}" type="pres">
      <dgm:prSet presAssocID="{B88691AD-A57B-4A26-A625-66940775E0CA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D9F1544D-6C68-4922-823E-B93BC3F299C7}" type="pres">
      <dgm:prSet presAssocID="{B88691AD-A57B-4A26-A625-66940775E0C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4C9D8-8131-4963-8438-2DA07A051652}" type="presOf" srcId="{8C2CD27A-E1E4-4CF5-9F76-FAB642DEF272}" destId="{19A475CB-E6F3-4541-AE92-5E213FC92A32}" srcOrd="1" destOrd="0" presId="urn:microsoft.com/office/officeart/2005/8/layout/vList4"/>
    <dgm:cxn modelId="{769F586E-FF27-4A83-95F6-D8B95C1180D0}" type="presOf" srcId="{39907A40-86E1-4E58-B175-6D4CF60950EA}" destId="{701708DB-36F6-4536-8AC7-74E0BEEED9B5}" srcOrd="0" destOrd="0" presId="urn:microsoft.com/office/officeart/2005/8/layout/vList4"/>
    <dgm:cxn modelId="{0F9B9149-36B4-4D36-9A36-C346BB60F0B2}" type="presOf" srcId="{B88691AD-A57B-4A26-A625-66940775E0CA}" destId="{D71D33DE-53E4-4EFE-A21A-308A50373D66}" srcOrd="0" destOrd="0" presId="urn:microsoft.com/office/officeart/2005/8/layout/vList4"/>
    <dgm:cxn modelId="{A542B321-C4DA-42F1-B5C0-46AFC85CA37C}" type="presOf" srcId="{A750C8F5-781B-45DB-93BB-1E9828842CF6}" destId="{DE3493C9-3F90-42F1-A9BC-1B460DDCF85A}" srcOrd="0" destOrd="0" presId="urn:microsoft.com/office/officeart/2005/8/layout/vList4"/>
    <dgm:cxn modelId="{C606B871-4D0E-4DC0-BADA-E0C059C760E6}" type="presOf" srcId="{8C2CD27A-E1E4-4CF5-9F76-FAB642DEF272}" destId="{A8E76E07-0B01-49C4-B566-1CCC129E1CCE}" srcOrd="0" destOrd="0" presId="urn:microsoft.com/office/officeart/2005/8/layout/vList4"/>
    <dgm:cxn modelId="{9559F772-0745-4440-AE8B-BFF2AF48FF0A}" type="presOf" srcId="{39907A40-86E1-4E58-B175-6D4CF60950EA}" destId="{FCAB179D-0E4C-4D78-874A-15FFC621CEF3}" srcOrd="1" destOrd="0" presId="urn:microsoft.com/office/officeart/2005/8/layout/vList4"/>
    <dgm:cxn modelId="{FD66EEE3-EB22-46F3-8380-607571146B3D}" type="presOf" srcId="{B88691AD-A57B-4A26-A625-66940775E0CA}" destId="{D9F1544D-6C68-4922-823E-B93BC3F299C7}" srcOrd="1" destOrd="0" presId="urn:microsoft.com/office/officeart/2005/8/layout/vList4"/>
    <dgm:cxn modelId="{19A0CDA0-46BE-49FC-9D2C-6E8C1AA42545}" srcId="{A750C8F5-781B-45DB-93BB-1E9828842CF6}" destId="{B88691AD-A57B-4A26-A625-66940775E0CA}" srcOrd="2" destOrd="0" parTransId="{3DE5CFCD-966A-488F-A6D8-09CCFF8E3BD8}" sibTransId="{F177E1DC-BACA-497B-84FB-14AD81460A82}"/>
    <dgm:cxn modelId="{8B340BDF-9BDC-4CB5-A04C-4104FFDD50A8}" srcId="{A750C8F5-781B-45DB-93BB-1E9828842CF6}" destId="{39907A40-86E1-4E58-B175-6D4CF60950EA}" srcOrd="1" destOrd="0" parTransId="{FB1D24FC-3400-4DA6-A917-92C62EB97C68}" sibTransId="{5A3175DA-9F3B-4EDA-934F-1401317884C7}"/>
    <dgm:cxn modelId="{E7AF9467-491E-40A7-971B-6D4B6686ECD1}" srcId="{A750C8F5-781B-45DB-93BB-1E9828842CF6}" destId="{8C2CD27A-E1E4-4CF5-9F76-FAB642DEF272}" srcOrd="0" destOrd="0" parTransId="{367A44A1-6A47-4879-A48F-6177CC02A428}" sibTransId="{8894C88B-5434-40EE-B111-B647D3C5C551}"/>
    <dgm:cxn modelId="{5348EA97-B480-422B-A072-80AA6A8F354E}" type="presParOf" srcId="{DE3493C9-3F90-42F1-A9BC-1B460DDCF85A}" destId="{D1C21FF8-6678-4735-80BD-C91E07D92851}" srcOrd="0" destOrd="0" presId="urn:microsoft.com/office/officeart/2005/8/layout/vList4"/>
    <dgm:cxn modelId="{D98D8B3A-813B-48A6-818C-8F45BB05F1E5}" type="presParOf" srcId="{D1C21FF8-6678-4735-80BD-C91E07D92851}" destId="{A8E76E07-0B01-49C4-B566-1CCC129E1CCE}" srcOrd="0" destOrd="0" presId="urn:microsoft.com/office/officeart/2005/8/layout/vList4"/>
    <dgm:cxn modelId="{3966DD7A-743A-491E-A5E8-D054B7CC8FED}" type="presParOf" srcId="{D1C21FF8-6678-4735-80BD-C91E07D92851}" destId="{A001A24D-501F-4151-95D8-34EE507849B2}" srcOrd="1" destOrd="0" presId="urn:microsoft.com/office/officeart/2005/8/layout/vList4"/>
    <dgm:cxn modelId="{C9774EAF-8B49-4E02-BD32-E97477E53A08}" type="presParOf" srcId="{D1C21FF8-6678-4735-80BD-C91E07D92851}" destId="{19A475CB-E6F3-4541-AE92-5E213FC92A32}" srcOrd="2" destOrd="0" presId="urn:microsoft.com/office/officeart/2005/8/layout/vList4"/>
    <dgm:cxn modelId="{E4A040D6-28BF-4F26-8993-BABA324AD5A7}" type="presParOf" srcId="{DE3493C9-3F90-42F1-A9BC-1B460DDCF85A}" destId="{D04B9560-183A-4DCD-89EF-D1E1FF690737}" srcOrd="1" destOrd="0" presId="urn:microsoft.com/office/officeart/2005/8/layout/vList4"/>
    <dgm:cxn modelId="{983A2A2A-2CAF-444E-8557-BCAF35F5EBD2}" type="presParOf" srcId="{DE3493C9-3F90-42F1-A9BC-1B460DDCF85A}" destId="{97EEE591-B785-431F-A1FF-33EF6B364A14}" srcOrd="2" destOrd="0" presId="urn:microsoft.com/office/officeart/2005/8/layout/vList4"/>
    <dgm:cxn modelId="{35122627-F3A2-4C65-9848-656C2EAC2763}" type="presParOf" srcId="{97EEE591-B785-431F-A1FF-33EF6B364A14}" destId="{701708DB-36F6-4536-8AC7-74E0BEEED9B5}" srcOrd="0" destOrd="0" presId="urn:microsoft.com/office/officeart/2005/8/layout/vList4"/>
    <dgm:cxn modelId="{3B0C1679-28B9-440B-9CE2-8FFD7D9EF765}" type="presParOf" srcId="{97EEE591-B785-431F-A1FF-33EF6B364A14}" destId="{80D65982-021E-40D7-ADD0-6B557194769E}" srcOrd="1" destOrd="0" presId="urn:microsoft.com/office/officeart/2005/8/layout/vList4"/>
    <dgm:cxn modelId="{6DC833AF-11E9-4BC6-B050-10EF984A329F}" type="presParOf" srcId="{97EEE591-B785-431F-A1FF-33EF6B364A14}" destId="{FCAB179D-0E4C-4D78-874A-15FFC621CEF3}" srcOrd="2" destOrd="0" presId="urn:microsoft.com/office/officeart/2005/8/layout/vList4"/>
    <dgm:cxn modelId="{95FAD079-1C33-4ED3-A9DF-8C91182FD85A}" type="presParOf" srcId="{DE3493C9-3F90-42F1-A9BC-1B460DDCF85A}" destId="{453D871A-A53A-4613-853E-0A0947076DF2}" srcOrd="3" destOrd="0" presId="urn:microsoft.com/office/officeart/2005/8/layout/vList4"/>
    <dgm:cxn modelId="{577668FA-2457-4C10-82DD-7FD99FA747D8}" type="presParOf" srcId="{DE3493C9-3F90-42F1-A9BC-1B460DDCF85A}" destId="{7F8141A6-BE05-4545-A574-1C3D53FC1C95}" srcOrd="4" destOrd="0" presId="urn:microsoft.com/office/officeart/2005/8/layout/vList4"/>
    <dgm:cxn modelId="{F0090681-A618-4A6C-8C91-7D6E669DB06E}" type="presParOf" srcId="{7F8141A6-BE05-4545-A574-1C3D53FC1C95}" destId="{D71D33DE-53E4-4EFE-A21A-308A50373D66}" srcOrd="0" destOrd="0" presId="urn:microsoft.com/office/officeart/2005/8/layout/vList4"/>
    <dgm:cxn modelId="{FC64BAD9-25AE-47A6-AE89-0AAF220B1A1A}" type="presParOf" srcId="{7F8141A6-BE05-4545-A574-1C3D53FC1C95}" destId="{72459D6F-9199-46B4-A092-9D73EE7FF6BF}" srcOrd="1" destOrd="0" presId="urn:microsoft.com/office/officeart/2005/8/layout/vList4"/>
    <dgm:cxn modelId="{7A95214E-7D31-493E-8420-F3D5E99971C6}" type="presParOf" srcId="{7F8141A6-BE05-4545-A574-1C3D53FC1C95}" destId="{D9F1544D-6C68-4922-823E-B93BC3F299C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4676D97-E7C8-4E13-9C04-2967D66DC926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1B23BF-5AC5-4F06-8F46-A71554C1C66E}">
      <dgm:prSet/>
      <dgm:spPr/>
      <dgm:t>
        <a:bodyPr/>
        <a:lstStyle/>
        <a:p>
          <a:pPr rtl="0"/>
          <a:r>
            <a:rPr lang="en-US" smtClean="0"/>
            <a:t>Transparent Database Encryption</a:t>
          </a:r>
          <a:endParaRPr lang="en-US"/>
        </a:p>
      </dgm:t>
    </dgm:pt>
    <dgm:pt modelId="{AB51E3D0-298C-497E-B022-948D9075A054}" type="parTrans" cxnId="{AF79B57F-2BB1-4CC6-ADBB-A4FCE2108CC5}">
      <dgm:prSet/>
      <dgm:spPr/>
      <dgm:t>
        <a:bodyPr/>
        <a:lstStyle/>
        <a:p>
          <a:endParaRPr lang="en-US"/>
        </a:p>
      </dgm:t>
    </dgm:pt>
    <dgm:pt modelId="{32B5F5BD-BEC4-4D42-8CDC-FB4E6A7C45B6}" type="sibTrans" cxnId="{AF79B57F-2BB1-4CC6-ADBB-A4FCE2108CC5}">
      <dgm:prSet/>
      <dgm:spPr/>
      <dgm:t>
        <a:bodyPr/>
        <a:lstStyle/>
        <a:p>
          <a:endParaRPr lang="en-US"/>
        </a:p>
      </dgm:t>
    </dgm:pt>
    <dgm:pt modelId="{599CC69A-6E81-4994-984B-E95C1C605818}">
      <dgm:prSet/>
      <dgm:spPr/>
      <dgm:t>
        <a:bodyPr/>
        <a:lstStyle/>
        <a:p>
          <a:pPr rtl="0"/>
          <a:r>
            <a:rPr lang="en-US" smtClean="0"/>
            <a:t>Protect files at rest</a:t>
          </a:r>
          <a:endParaRPr lang="en-US"/>
        </a:p>
      </dgm:t>
    </dgm:pt>
    <dgm:pt modelId="{7F744680-CC63-40A3-94C6-09F6C5C6C4F4}" type="parTrans" cxnId="{48FBA69E-6CBD-4B19-BEBF-54A154062F85}">
      <dgm:prSet/>
      <dgm:spPr/>
      <dgm:t>
        <a:bodyPr/>
        <a:lstStyle/>
        <a:p>
          <a:endParaRPr lang="en-US"/>
        </a:p>
      </dgm:t>
    </dgm:pt>
    <dgm:pt modelId="{DFEC86C0-7787-4FB7-8A07-60698F7F57B0}" type="sibTrans" cxnId="{48FBA69E-6CBD-4B19-BEBF-54A154062F85}">
      <dgm:prSet/>
      <dgm:spPr/>
      <dgm:t>
        <a:bodyPr/>
        <a:lstStyle/>
        <a:p>
          <a:endParaRPr lang="en-US"/>
        </a:p>
      </dgm:t>
    </dgm:pt>
    <dgm:pt modelId="{6E859F5B-2447-43A3-911A-BC65AB45E906}">
      <dgm:prSet/>
      <dgm:spPr/>
      <dgm:t>
        <a:bodyPr/>
        <a:lstStyle/>
        <a:p>
          <a:pPr rtl="0"/>
          <a:r>
            <a:rPr lang="en-US" smtClean="0"/>
            <a:t>Backups Encrypted</a:t>
          </a:r>
          <a:endParaRPr lang="en-US"/>
        </a:p>
      </dgm:t>
    </dgm:pt>
    <dgm:pt modelId="{A3C83844-5221-457A-933A-B66F406AF293}" type="parTrans" cxnId="{C8B48D70-708E-46BF-A2E6-7F6181EE531F}">
      <dgm:prSet/>
      <dgm:spPr/>
      <dgm:t>
        <a:bodyPr/>
        <a:lstStyle/>
        <a:p>
          <a:endParaRPr lang="en-US"/>
        </a:p>
      </dgm:t>
    </dgm:pt>
    <dgm:pt modelId="{BBF5E8E9-08C7-4097-AA71-FBB0CD3A6405}" type="sibTrans" cxnId="{C8B48D70-708E-46BF-A2E6-7F6181EE531F}">
      <dgm:prSet/>
      <dgm:spPr/>
      <dgm:t>
        <a:bodyPr/>
        <a:lstStyle/>
        <a:p>
          <a:endParaRPr lang="en-US"/>
        </a:p>
      </dgm:t>
    </dgm:pt>
    <dgm:pt modelId="{1E21E7F3-E2E0-4115-BA55-18D3343699AD}">
      <dgm:prSet/>
      <dgm:spPr/>
      <dgm:t>
        <a:bodyPr/>
        <a:lstStyle/>
        <a:p>
          <a:pPr rtl="0"/>
          <a:r>
            <a:rPr lang="en-US" smtClean="0"/>
            <a:t>SQL Server 2016/Azure SQL DB</a:t>
          </a:r>
          <a:endParaRPr lang="en-US"/>
        </a:p>
      </dgm:t>
    </dgm:pt>
    <dgm:pt modelId="{FFE60263-52B6-40A9-BACD-CFD021645431}" type="parTrans" cxnId="{9658BA8C-D48E-4F66-A88C-7889CA645E8B}">
      <dgm:prSet/>
      <dgm:spPr/>
      <dgm:t>
        <a:bodyPr/>
        <a:lstStyle/>
        <a:p>
          <a:endParaRPr lang="en-US"/>
        </a:p>
      </dgm:t>
    </dgm:pt>
    <dgm:pt modelId="{7E25F3C3-16FE-40F3-A49E-5197C4C92BDB}" type="sibTrans" cxnId="{9658BA8C-D48E-4F66-A88C-7889CA645E8B}">
      <dgm:prSet/>
      <dgm:spPr/>
      <dgm:t>
        <a:bodyPr/>
        <a:lstStyle/>
        <a:p>
          <a:endParaRPr lang="en-US"/>
        </a:p>
      </dgm:t>
    </dgm:pt>
    <dgm:pt modelId="{F128F57A-4265-4CEB-92A6-68937EB697AF}">
      <dgm:prSet/>
      <dgm:spPr/>
      <dgm:t>
        <a:bodyPr/>
        <a:lstStyle/>
        <a:p>
          <a:pPr rtl="0"/>
          <a:r>
            <a:rPr lang="en-US" smtClean="0"/>
            <a:t>Row Level Security</a:t>
          </a:r>
          <a:endParaRPr lang="en-US"/>
        </a:p>
      </dgm:t>
    </dgm:pt>
    <dgm:pt modelId="{9E7DB1DF-4DBB-461E-A786-4C6791D39943}" type="parTrans" cxnId="{9F40F15E-43BA-40A5-8B54-2FFD49B8F16E}">
      <dgm:prSet/>
      <dgm:spPr/>
      <dgm:t>
        <a:bodyPr/>
        <a:lstStyle/>
        <a:p>
          <a:endParaRPr lang="en-US"/>
        </a:p>
      </dgm:t>
    </dgm:pt>
    <dgm:pt modelId="{618C30DF-7D06-4845-A07A-0F06A8AAB4D9}" type="sibTrans" cxnId="{9F40F15E-43BA-40A5-8B54-2FFD49B8F16E}">
      <dgm:prSet/>
      <dgm:spPr/>
      <dgm:t>
        <a:bodyPr/>
        <a:lstStyle/>
        <a:p>
          <a:endParaRPr lang="en-US"/>
        </a:p>
      </dgm:t>
    </dgm:pt>
    <dgm:pt modelId="{6BD02AC0-ADAE-4352-A552-564D7A62303D}">
      <dgm:prSet/>
      <dgm:spPr/>
      <dgm:t>
        <a:bodyPr/>
        <a:lstStyle/>
        <a:p>
          <a:pPr rtl="0"/>
          <a:r>
            <a:rPr lang="en-US" dirty="0" smtClean="0"/>
            <a:t>Dynamic Data Masking</a:t>
          </a:r>
          <a:endParaRPr lang="en-US" dirty="0"/>
        </a:p>
      </dgm:t>
    </dgm:pt>
    <dgm:pt modelId="{31B82F41-0C3D-4034-9BAC-491A7ABA513A}" type="parTrans" cxnId="{9916E0D6-4BC5-488F-9979-8C2605240E5E}">
      <dgm:prSet/>
      <dgm:spPr/>
      <dgm:t>
        <a:bodyPr/>
        <a:lstStyle/>
        <a:p>
          <a:endParaRPr lang="en-US"/>
        </a:p>
      </dgm:t>
    </dgm:pt>
    <dgm:pt modelId="{45D7BD00-F565-4BDB-966A-04007BA6CE7E}" type="sibTrans" cxnId="{9916E0D6-4BC5-488F-9979-8C2605240E5E}">
      <dgm:prSet/>
      <dgm:spPr/>
      <dgm:t>
        <a:bodyPr/>
        <a:lstStyle/>
        <a:p>
          <a:endParaRPr lang="en-US"/>
        </a:p>
      </dgm:t>
    </dgm:pt>
    <dgm:pt modelId="{F64D7731-B672-4CDE-BB3A-A0B707CBD709}">
      <dgm:prSet/>
      <dgm:spPr/>
      <dgm:t>
        <a:bodyPr/>
        <a:lstStyle/>
        <a:p>
          <a:pPr rtl="0"/>
          <a:r>
            <a:rPr lang="en-US" smtClean="0"/>
            <a:t>Always Encrypted</a:t>
          </a:r>
          <a:endParaRPr lang="en-US"/>
        </a:p>
      </dgm:t>
    </dgm:pt>
    <dgm:pt modelId="{6559CFCF-00EC-4F1A-A5DD-EC5564B383C6}" type="parTrans" cxnId="{62A247CE-5B9F-4A40-8687-775114AB0099}">
      <dgm:prSet/>
      <dgm:spPr/>
      <dgm:t>
        <a:bodyPr/>
        <a:lstStyle/>
        <a:p>
          <a:endParaRPr lang="en-US"/>
        </a:p>
      </dgm:t>
    </dgm:pt>
    <dgm:pt modelId="{56411699-5D63-4610-833A-A3DCEE7D5AD6}" type="sibTrans" cxnId="{62A247CE-5B9F-4A40-8687-775114AB0099}">
      <dgm:prSet/>
      <dgm:spPr/>
      <dgm:t>
        <a:bodyPr/>
        <a:lstStyle/>
        <a:p>
          <a:endParaRPr lang="en-US"/>
        </a:p>
      </dgm:t>
    </dgm:pt>
    <dgm:pt modelId="{1D13690F-67D5-4360-9FBA-02E0796D2E1D}" type="pres">
      <dgm:prSet presAssocID="{34676D97-E7C8-4E13-9C04-2967D66DC92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2A7C05-FE50-46D1-B8EC-D571243A615F}" type="pres">
      <dgm:prSet presAssocID="{8B1B23BF-5AC5-4F06-8F46-A71554C1C66E}" presName="comp" presStyleCnt="0"/>
      <dgm:spPr/>
    </dgm:pt>
    <dgm:pt modelId="{D17638BE-B762-44FA-A634-9AD45CCA475A}" type="pres">
      <dgm:prSet presAssocID="{8B1B23BF-5AC5-4F06-8F46-A71554C1C66E}" presName="box" presStyleLbl="node1" presStyleIdx="0" presStyleCnt="2"/>
      <dgm:spPr/>
      <dgm:t>
        <a:bodyPr/>
        <a:lstStyle/>
        <a:p>
          <a:endParaRPr lang="en-US"/>
        </a:p>
      </dgm:t>
    </dgm:pt>
    <dgm:pt modelId="{60FF204A-3260-4C6B-B31D-03080AA0556C}" type="pres">
      <dgm:prSet presAssocID="{8B1B23BF-5AC5-4F06-8F46-A71554C1C66E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BE3A6635-EF44-450E-A696-E98096A0728B}" type="pres">
      <dgm:prSet presAssocID="{8B1B23BF-5AC5-4F06-8F46-A71554C1C66E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668D5A-0773-4676-ABA5-3607915E27CB}" type="pres">
      <dgm:prSet presAssocID="{32B5F5BD-BEC4-4D42-8CDC-FB4E6A7C45B6}" presName="spacer" presStyleCnt="0"/>
      <dgm:spPr/>
    </dgm:pt>
    <dgm:pt modelId="{908C0EBF-0EB5-4AF5-8CC4-3B26BBF35FE7}" type="pres">
      <dgm:prSet presAssocID="{1E21E7F3-E2E0-4115-BA55-18D3343699AD}" presName="comp" presStyleCnt="0"/>
      <dgm:spPr/>
    </dgm:pt>
    <dgm:pt modelId="{0273B594-5995-4D47-AA29-E877E75184DF}" type="pres">
      <dgm:prSet presAssocID="{1E21E7F3-E2E0-4115-BA55-18D3343699AD}" presName="box" presStyleLbl="node1" presStyleIdx="1" presStyleCnt="2"/>
      <dgm:spPr/>
      <dgm:t>
        <a:bodyPr/>
        <a:lstStyle/>
        <a:p>
          <a:endParaRPr lang="en-US"/>
        </a:p>
      </dgm:t>
    </dgm:pt>
    <dgm:pt modelId="{D27D3C7E-8438-4AD6-83C4-F837739AD95E}" type="pres">
      <dgm:prSet presAssocID="{1E21E7F3-E2E0-4115-BA55-18D3343699AD}" presName="img" presStyleLbl="fgImgPlace1" presStyleIdx="1" presStyleCnt="2"/>
      <dgm:spPr>
        <a:blipFill>
          <a:blip xmlns:r="http://schemas.openxmlformats.org/officeDocument/2006/relationships"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5C4A611-2D6C-4C95-BC04-6598CCB06BCC}" type="pres">
      <dgm:prSet presAssocID="{1E21E7F3-E2E0-4115-BA55-18D3343699AD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817FC1-8530-40E8-BD29-9C15FC54B069}" type="presOf" srcId="{8B1B23BF-5AC5-4F06-8F46-A71554C1C66E}" destId="{D17638BE-B762-44FA-A634-9AD45CCA475A}" srcOrd="0" destOrd="0" presId="urn:microsoft.com/office/officeart/2005/8/layout/vList4"/>
    <dgm:cxn modelId="{D3AD6884-C734-4CB7-93A9-120EC105ABD2}" type="presOf" srcId="{1E21E7F3-E2E0-4115-BA55-18D3343699AD}" destId="{95C4A611-2D6C-4C95-BC04-6598CCB06BCC}" srcOrd="1" destOrd="0" presId="urn:microsoft.com/office/officeart/2005/8/layout/vList4"/>
    <dgm:cxn modelId="{8F7F3006-B86C-4D9B-8343-62AEF2B54190}" type="presOf" srcId="{34676D97-E7C8-4E13-9C04-2967D66DC926}" destId="{1D13690F-67D5-4360-9FBA-02E0796D2E1D}" srcOrd="0" destOrd="0" presId="urn:microsoft.com/office/officeart/2005/8/layout/vList4"/>
    <dgm:cxn modelId="{9916E0D6-4BC5-488F-9979-8C2605240E5E}" srcId="{1E21E7F3-E2E0-4115-BA55-18D3343699AD}" destId="{6BD02AC0-ADAE-4352-A552-564D7A62303D}" srcOrd="1" destOrd="0" parTransId="{31B82F41-0C3D-4034-9BAC-491A7ABA513A}" sibTransId="{45D7BD00-F565-4BDB-966A-04007BA6CE7E}"/>
    <dgm:cxn modelId="{AF79B57F-2BB1-4CC6-ADBB-A4FCE2108CC5}" srcId="{34676D97-E7C8-4E13-9C04-2967D66DC926}" destId="{8B1B23BF-5AC5-4F06-8F46-A71554C1C66E}" srcOrd="0" destOrd="0" parTransId="{AB51E3D0-298C-497E-B022-948D9075A054}" sibTransId="{32B5F5BD-BEC4-4D42-8CDC-FB4E6A7C45B6}"/>
    <dgm:cxn modelId="{B2C5F970-4F01-4B7E-BAE4-B9A6C527CFD2}" type="presOf" srcId="{F128F57A-4265-4CEB-92A6-68937EB697AF}" destId="{0273B594-5995-4D47-AA29-E877E75184DF}" srcOrd="0" destOrd="1" presId="urn:microsoft.com/office/officeart/2005/8/layout/vList4"/>
    <dgm:cxn modelId="{9F37485A-7AF6-4FC5-B129-83E08701B258}" type="presOf" srcId="{1E21E7F3-E2E0-4115-BA55-18D3343699AD}" destId="{0273B594-5995-4D47-AA29-E877E75184DF}" srcOrd="0" destOrd="0" presId="urn:microsoft.com/office/officeart/2005/8/layout/vList4"/>
    <dgm:cxn modelId="{94B52244-4155-47CD-ADB8-525D98609C10}" type="presOf" srcId="{8B1B23BF-5AC5-4F06-8F46-A71554C1C66E}" destId="{BE3A6635-EF44-450E-A696-E98096A0728B}" srcOrd="1" destOrd="0" presId="urn:microsoft.com/office/officeart/2005/8/layout/vList4"/>
    <dgm:cxn modelId="{62A247CE-5B9F-4A40-8687-775114AB0099}" srcId="{1E21E7F3-E2E0-4115-BA55-18D3343699AD}" destId="{F64D7731-B672-4CDE-BB3A-A0B707CBD709}" srcOrd="2" destOrd="0" parTransId="{6559CFCF-00EC-4F1A-A5DD-EC5564B383C6}" sibTransId="{56411699-5D63-4610-833A-A3DCEE7D5AD6}"/>
    <dgm:cxn modelId="{9F40F15E-43BA-40A5-8B54-2FFD49B8F16E}" srcId="{1E21E7F3-E2E0-4115-BA55-18D3343699AD}" destId="{F128F57A-4265-4CEB-92A6-68937EB697AF}" srcOrd="0" destOrd="0" parTransId="{9E7DB1DF-4DBB-461E-A786-4C6791D39943}" sibTransId="{618C30DF-7D06-4845-A07A-0F06A8AAB4D9}"/>
    <dgm:cxn modelId="{10105DE4-FF6C-43D2-A4D5-C5C7A258F6D3}" type="presOf" srcId="{F64D7731-B672-4CDE-BB3A-A0B707CBD709}" destId="{95C4A611-2D6C-4C95-BC04-6598CCB06BCC}" srcOrd="1" destOrd="3" presId="urn:microsoft.com/office/officeart/2005/8/layout/vList4"/>
    <dgm:cxn modelId="{C8B48D70-708E-46BF-A2E6-7F6181EE531F}" srcId="{8B1B23BF-5AC5-4F06-8F46-A71554C1C66E}" destId="{6E859F5B-2447-43A3-911A-BC65AB45E906}" srcOrd="1" destOrd="0" parTransId="{A3C83844-5221-457A-933A-B66F406AF293}" sibTransId="{BBF5E8E9-08C7-4097-AA71-FBB0CD3A6405}"/>
    <dgm:cxn modelId="{430EF634-B713-4F41-AEC6-74989732078B}" type="presOf" srcId="{599CC69A-6E81-4994-984B-E95C1C605818}" destId="{BE3A6635-EF44-450E-A696-E98096A0728B}" srcOrd="1" destOrd="1" presId="urn:microsoft.com/office/officeart/2005/8/layout/vList4"/>
    <dgm:cxn modelId="{615F34E2-509E-4C7E-9883-1DF924CD5D83}" type="presOf" srcId="{F64D7731-B672-4CDE-BB3A-A0B707CBD709}" destId="{0273B594-5995-4D47-AA29-E877E75184DF}" srcOrd="0" destOrd="3" presId="urn:microsoft.com/office/officeart/2005/8/layout/vList4"/>
    <dgm:cxn modelId="{26AEAD9A-A33E-4A13-BD48-21211C017D09}" type="presOf" srcId="{6E859F5B-2447-43A3-911A-BC65AB45E906}" destId="{D17638BE-B762-44FA-A634-9AD45CCA475A}" srcOrd="0" destOrd="2" presId="urn:microsoft.com/office/officeart/2005/8/layout/vList4"/>
    <dgm:cxn modelId="{95D5E667-E630-4D2B-9EA6-FD3A6518F760}" type="presOf" srcId="{599CC69A-6E81-4994-984B-E95C1C605818}" destId="{D17638BE-B762-44FA-A634-9AD45CCA475A}" srcOrd="0" destOrd="1" presId="urn:microsoft.com/office/officeart/2005/8/layout/vList4"/>
    <dgm:cxn modelId="{BA153E0E-4037-4E11-BD76-5935307CA728}" type="presOf" srcId="{6BD02AC0-ADAE-4352-A552-564D7A62303D}" destId="{0273B594-5995-4D47-AA29-E877E75184DF}" srcOrd="0" destOrd="2" presId="urn:microsoft.com/office/officeart/2005/8/layout/vList4"/>
    <dgm:cxn modelId="{9658BA8C-D48E-4F66-A88C-7889CA645E8B}" srcId="{34676D97-E7C8-4E13-9C04-2967D66DC926}" destId="{1E21E7F3-E2E0-4115-BA55-18D3343699AD}" srcOrd="1" destOrd="0" parTransId="{FFE60263-52B6-40A9-BACD-CFD021645431}" sibTransId="{7E25F3C3-16FE-40F3-A49E-5197C4C92BDB}"/>
    <dgm:cxn modelId="{B2646466-7E0B-483F-A206-843589B3A491}" type="presOf" srcId="{F128F57A-4265-4CEB-92A6-68937EB697AF}" destId="{95C4A611-2D6C-4C95-BC04-6598CCB06BCC}" srcOrd="1" destOrd="1" presId="urn:microsoft.com/office/officeart/2005/8/layout/vList4"/>
    <dgm:cxn modelId="{48FBA69E-6CBD-4B19-BEBF-54A154062F85}" srcId="{8B1B23BF-5AC5-4F06-8F46-A71554C1C66E}" destId="{599CC69A-6E81-4994-984B-E95C1C605818}" srcOrd="0" destOrd="0" parTransId="{7F744680-CC63-40A3-94C6-09F6C5C6C4F4}" sibTransId="{DFEC86C0-7787-4FB7-8A07-60698F7F57B0}"/>
    <dgm:cxn modelId="{A9B2DF34-5DF9-46F7-BAA2-7F181FA96C85}" type="presOf" srcId="{6E859F5B-2447-43A3-911A-BC65AB45E906}" destId="{BE3A6635-EF44-450E-A696-E98096A0728B}" srcOrd="1" destOrd="2" presId="urn:microsoft.com/office/officeart/2005/8/layout/vList4"/>
    <dgm:cxn modelId="{EDB40416-08E7-453D-B8B8-58C95C9DFD1C}" type="presOf" srcId="{6BD02AC0-ADAE-4352-A552-564D7A62303D}" destId="{95C4A611-2D6C-4C95-BC04-6598CCB06BCC}" srcOrd="1" destOrd="2" presId="urn:microsoft.com/office/officeart/2005/8/layout/vList4"/>
    <dgm:cxn modelId="{A2BEE86E-1236-4E24-A76E-0321724B043A}" type="presParOf" srcId="{1D13690F-67D5-4360-9FBA-02E0796D2E1D}" destId="{1F2A7C05-FE50-46D1-B8EC-D571243A615F}" srcOrd="0" destOrd="0" presId="urn:microsoft.com/office/officeart/2005/8/layout/vList4"/>
    <dgm:cxn modelId="{70280DB1-DE12-49BF-B290-7FE489481BF9}" type="presParOf" srcId="{1F2A7C05-FE50-46D1-B8EC-D571243A615F}" destId="{D17638BE-B762-44FA-A634-9AD45CCA475A}" srcOrd="0" destOrd="0" presId="urn:microsoft.com/office/officeart/2005/8/layout/vList4"/>
    <dgm:cxn modelId="{113A95B2-DE6C-4733-B190-F8320B6F6190}" type="presParOf" srcId="{1F2A7C05-FE50-46D1-B8EC-D571243A615F}" destId="{60FF204A-3260-4C6B-B31D-03080AA0556C}" srcOrd="1" destOrd="0" presId="urn:microsoft.com/office/officeart/2005/8/layout/vList4"/>
    <dgm:cxn modelId="{AC41B19E-8474-4791-A37A-090BCDF2291B}" type="presParOf" srcId="{1F2A7C05-FE50-46D1-B8EC-D571243A615F}" destId="{BE3A6635-EF44-450E-A696-E98096A0728B}" srcOrd="2" destOrd="0" presId="urn:microsoft.com/office/officeart/2005/8/layout/vList4"/>
    <dgm:cxn modelId="{026BB40B-C380-4F9D-9411-F2BA1E73ADFC}" type="presParOf" srcId="{1D13690F-67D5-4360-9FBA-02E0796D2E1D}" destId="{E3668D5A-0773-4676-ABA5-3607915E27CB}" srcOrd="1" destOrd="0" presId="urn:microsoft.com/office/officeart/2005/8/layout/vList4"/>
    <dgm:cxn modelId="{37C96C5F-7A16-4085-915B-F611011D0528}" type="presParOf" srcId="{1D13690F-67D5-4360-9FBA-02E0796D2E1D}" destId="{908C0EBF-0EB5-4AF5-8CC4-3B26BBF35FE7}" srcOrd="2" destOrd="0" presId="urn:microsoft.com/office/officeart/2005/8/layout/vList4"/>
    <dgm:cxn modelId="{44321092-9BFA-482A-9303-4DFC1BFA65F9}" type="presParOf" srcId="{908C0EBF-0EB5-4AF5-8CC4-3B26BBF35FE7}" destId="{0273B594-5995-4D47-AA29-E877E75184DF}" srcOrd="0" destOrd="0" presId="urn:microsoft.com/office/officeart/2005/8/layout/vList4"/>
    <dgm:cxn modelId="{D747D269-0C9D-4E8A-9200-8084AF87FE9C}" type="presParOf" srcId="{908C0EBF-0EB5-4AF5-8CC4-3B26BBF35FE7}" destId="{D27D3C7E-8438-4AD6-83C4-F837739AD95E}" srcOrd="1" destOrd="0" presId="urn:microsoft.com/office/officeart/2005/8/layout/vList4"/>
    <dgm:cxn modelId="{A77AB671-334B-47CE-9B1C-F3CD3316D249}" type="presParOf" srcId="{908C0EBF-0EB5-4AF5-8CC4-3B26BBF35FE7}" destId="{95C4A611-2D6C-4C95-BC04-6598CCB06BC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67BC422-E5FA-49E1-98BF-53C28B2FA488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E1ABE-3E3A-4CCC-A8CD-01780282E80F}">
      <dgm:prSet/>
      <dgm:spPr/>
      <dgm:t>
        <a:bodyPr/>
        <a:lstStyle/>
        <a:p>
          <a:pPr rtl="0"/>
          <a:r>
            <a:rPr lang="en-GB" smtClean="0"/>
            <a:t>Security by design</a:t>
          </a:r>
          <a:endParaRPr lang="en-US"/>
        </a:p>
      </dgm:t>
    </dgm:pt>
    <dgm:pt modelId="{E6C265CE-E866-42EA-B42D-E5AB04427EB1}" type="parTrans" cxnId="{FD6B7264-86F9-44EB-9902-2B78098F228D}">
      <dgm:prSet/>
      <dgm:spPr/>
      <dgm:t>
        <a:bodyPr/>
        <a:lstStyle/>
        <a:p>
          <a:endParaRPr lang="en-US"/>
        </a:p>
      </dgm:t>
    </dgm:pt>
    <dgm:pt modelId="{97EAFC80-4719-45F3-B18B-2DF1F0385A1A}" type="sibTrans" cxnId="{FD6B7264-86F9-44EB-9902-2B78098F228D}">
      <dgm:prSet/>
      <dgm:spPr/>
      <dgm:t>
        <a:bodyPr/>
        <a:lstStyle/>
        <a:p>
          <a:endParaRPr lang="en-US"/>
        </a:p>
      </dgm:t>
    </dgm:pt>
    <dgm:pt modelId="{4F830A2F-DAFC-4FDA-870C-AE340935DC32}">
      <dgm:prSet/>
      <dgm:spPr/>
      <dgm:t>
        <a:bodyPr/>
        <a:lstStyle/>
        <a:p>
          <a:pPr rtl="0"/>
          <a:r>
            <a:rPr lang="en-GB" smtClean="0"/>
            <a:t>Part of the schema</a:t>
          </a:r>
          <a:endParaRPr lang="en-US"/>
        </a:p>
      </dgm:t>
    </dgm:pt>
    <dgm:pt modelId="{3606BA05-8543-46BA-9EAA-B6C0E972B1D0}" type="parTrans" cxnId="{846B383D-E866-475F-A12E-B129C9F9B2F1}">
      <dgm:prSet/>
      <dgm:spPr/>
      <dgm:t>
        <a:bodyPr/>
        <a:lstStyle/>
        <a:p>
          <a:endParaRPr lang="en-US"/>
        </a:p>
      </dgm:t>
    </dgm:pt>
    <dgm:pt modelId="{1B57AAF0-6D7E-45A6-B641-72146FAA80D9}" type="sibTrans" cxnId="{846B383D-E866-475F-A12E-B129C9F9B2F1}">
      <dgm:prSet/>
      <dgm:spPr/>
      <dgm:t>
        <a:bodyPr/>
        <a:lstStyle/>
        <a:p>
          <a:endParaRPr lang="en-US"/>
        </a:p>
      </dgm:t>
    </dgm:pt>
    <dgm:pt modelId="{4DE15FC5-4082-4DBC-B830-7A085D6AA123}">
      <dgm:prSet/>
      <dgm:spPr/>
      <dgm:t>
        <a:bodyPr/>
        <a:lstStyle/>
        <a:p>
          <a:pPr rtl="0"/>
          <a:r>
            <a:rPr lang="en-GB" smtClean="0"/>
            <a:t>In source control</a:t>
          </a:r>
          <a:endParaRPr lang="en-US"/>
        </a:p>
      </dgm:t>
    </dgm:pt>
    <dgm:pt modelId="{B5BFFE90-FFFC-41E4-A2EC-694D4B711874}" type="parTrans" cxnId="{9FF68CAB-463E-4B89-BEE5-5AB84AB3FA85}">
      <dgm:prSet/>
      <dgm:spPr/>
      <dgm:t>
        <a:bodyPr/>
        <a:lstStyle/>
        <a:p>
          <a:endParaRPr lang="en-US"/>
        </a:p>
      </dgm:t>
    </dgm:pt>
    <dgm:pt modelId="{1D711639-5EF9-4914-AA6C-EDC1A1B792BC}" type="sibTrans" cxnId="{9FF68CAB-463E-4B89-BEE5-5AB84AB3FA85}">
      <dgm:prSet/>
      <dgm:spPr/>
      <dgm:t>
        <a:bodyPr/>
        <a:lstStyle/>
        <a:p>
          <a:endParaRPr lang="en-US"/>
        </a:p>
      </dgm:t>
    </dgm:pt>
    <dgm:pt modelId="{1BE6463E-5B9C-4877-9B5B-898A8C44B004}">
      <dgm:prSet/>
      <dgm:spPr/>
      <dgm:t>
        <a:bodyPr/>
        <a:lstStyle/>
        <a:p>
          <a:pPr rtl="0"/>
          <a:r>
            <a:rPr lang="en-GB" dirty="0" smtClean="0"/>
            <a:t>Key Concepts</a:t>
          </a:r>
          <a:endParaRPr lang="en-US" dirty="0"/>
        </a:p>
      </dgm:t>
    </dgm:pt>
    <dgm:pt modelId="{DD93007C-01CD-424A-883B-9321713769DF}" type="parTrans" cxnId="{87E7414D-BC36-4353-92FC-F9CFD90154BF}">
      <dgm:prSet/>
      <dgm:spPr/>
      <dgm:t>
        <a:bodyPr/>
        <a:lstStyle/>
        <a:p>
          <a:endParaRPr lang="en-US"/>
        </a:p>
      </dgm:t>
    </dgm:pt>
    <dgm:pt modelId="{CAE54F47-0D81-442B-A764-57792E5BECF0}" type="sibTrans" cxnId="{87E7414D-BC36-4353-92FC-F9CFD90154BF}">
      <dgm:prSet/>
      <dgm:spPr/>
      <dgm:t>
        <a:bodyPr/>
        <a:lstStyle/>
        <a:p>
          <a:endParaRPr lang="en-US"/>
        </a:p>
      </dgm:t>
    </dgm:pt>
    <dgm:pt modelId="{7F5F08A8-4D09-441E-92AA-157A673EE497}">
      <dgm:prSet/>
      <dgm:spPr/>
      <dgm:t>
        <a:bodyPr/>
        <a:lstStyle/>
        <a:p>
          <a:pPr rtl="0"/>
          <a:r>
            <a:rPr lang="en-GB" smtClean="0"/>
            <a:t>Database Roles</a:t>
          </a:r>
          <a:endParaRPr lang="en-US"/>
        </a:p>
      </dgm:t>
    </dgm:pt>
    <dgm:pt modelId="{8E5EBFB9-5B19-4921-A306-B4D6CA139B5D}" type="parTrans" cxnId="{8BF3B91D-C11F-48FE-8DB6-DE58543E7BFD}">
      <dgm:prSet/>
      <dgm:spPr/>
      <dgm:t>
        <a:bodyPr/>
        <a:lstStyle/>
        <a:p>
          <a:endParaRPr lang="en-US"/>
        </a:p>
      </dgm:t>
    </dgm:pt>
    <dgm:pt modelId="{622C4A1D-1FC6-414B-AECD-81022064B3B7}" type="sibTrans" cxnId="{8BF3B91D-C11F-48FE-8DB6-DE58543E7BFD}">
      <dgm:prSet/>
      <dgm:spPr/>
      <dgm:t>
        <a:bodyPr/>
        <a:lstStyle/>
        <a:p>
          <a:endParaRPr lang="en-US"/>
        </a:p>
      </dgm:t>
    </dgm:pt>
    <dgm:pt modelId="{88716D37-098C-4696-9ED4-488C53F86419}">
      <dgm:prSet/>
      <dgm:spPr/>
      <dgm:t>
        <a:bodyPr/>
        <a:lstStyle/>
        <a:p>
          <a:pPr rtl="0"/>
          <a:r>
            <a:rPr lang="en-GB" smtClean="0"/>
            <a:t>Execute As</a:t>
          </a:r>
          <a:endParaRPr lang="en-US"/>
        </a:p>
      </dgm:t>
    </dgm:pt>
    <dgm:pt modelId="{4A0C1D3A-C396-4195-B814-B3BA099C4EAD}" type="parTrans" cxnId="{5AD35A8D-C37B-4F78-BA39-B6CAC8677BC1}">
      <dgm:prSet/>
      <dgm:spPr/>
      <dgm:t>
        <a:bodyPr/>
        <a:lstStyle/>
        <a:p>
          <a:endParaRPr lang="en-US"/>
        </a:p>
      </dgm:t>
    </dgm:pt>
    <dgm:pt modelId="{F185D70B-DE80-49A1-84C3-721705D517AB}" type="sibTrans" cxnId="{5AD35A8D-C37B-4F78-BA39-B6CAC8677BC1}">
      <dgm:prSet/>
      <dgm:spPr/>
      <dgm:t>
        <a:bodyPr/>
        <a:lstStyle/>
        <a:p>
          <a:endParaRPr lang="en-US"/>
        </a:p>
      </dgm:t>
    </dgm:pt>
    <dgm:pt modelId="{44B2F694-C2EA-4C7C-8272-1E15D134CDCB}">
      <dgm:prSet/>
      <dgm:spPr/>
      <dgm:t>
        <a:bodyPr/>
        <a:lstStyle/>
        <a:p>
          <a:pPr rtl="0"/>
          <a:r>
            <a:rPr lang="en-GB" smtClean="0"/>
            <a:t>Explicit Permissions</a:t>
          </a:r>
          <a:endParaRPr lang="en-US"/>
        </a:p>
      </dgm:t>
    </dgm:pt>
    <dgm:pt modelId="{32A2AFED-7027-4C79-A49B-C098D9E3E368}" type="parTrans" cxnId="{0AFD4706-1D13-4D16-B372-B78A66960C9B}">
      <dgm:prSet/>
      <dgm:spPr/>
      <dgm:t>
        <a:bodyPr/>
        <a:lstStyle/>
        <a:p>
          <a:endParaRPr lang="en-US"/>
        </a:p>
      </dgm:t>
    </dgm:pt>
    <dgm:pt modelId="{0D47063E-48DF-4E5F-88A1-E9A4BEF1D394}" type="sibTrans" cxnId="{0AFD4706-1D13-4D16-B372-B78A66960C9B}">
      <dgm:prSet/>
      <dgm:spPr/>
      <dgm:t>
        <a:bodyPr/>
        <a:lstStyle/>
        <a:p>
          <a:endParaRPr lang="en-US"/>
        </a:p>
      </dgm:t>
    </dgm:pt>
    <dgm:pt modelId="{871D61A7-6021-477D-8BD3-39CD152B7D2D}" type="pres">
      <dgm:prSet presAssocID="{067BC422-E5FA-49E1-98BF-53C28B2FA48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927E2D-7DB2-4E0A-B283-880B70B58716}" type="pres">
      <dgm:prSet presAssocID="{B58E1ABE-3E3A-4CCC-A8CD-01780282E80F}" presName="comp" presStyleCnt="0"/>
      <dgm:spPr/>
    </dgm:pt>
    <dgm:pt modelId="{841E641E-C4D1-4B01-8803-634332630EFC}" type="pres">
      <dgm:prSet presAssocID="{B58E1ABE-3E3A-4CCC-A8CD-01780282E80F}" presName="box" presStyleLbl="node1" presStyleIdx="0" presStyleCnt="2"/>
      <dgm:spPr/>
      <dgm:t>
        <a:bodyPr/>
        <a:lstStyle/>
        <a:p>
          <a:endParaRPr lang="en-US"/>
        </a:p>
      </dgm:t>
    </dgm:pt>
    <dgm:pt modelId="{A1A5A55B-C982-460A-B7F1-38225DA0FE06}" type="pres">
      <dgm:prSet presAssocID="{B58E1ABE-3E3A-4CCC-A8CD-01780282E80F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endParaRPr lang="en-US"/>
        </a:p>
      </dgm:t>
    </dgm:pt>
    <dgm:pt modelId="{84BDDE9F-3470-40C6-952D-9E97BAE27B9A}" type="pres">
      <dgm:prSet presAssocID="{B58E1ABE-3E3A-4CCC-A8CD-01780282E80F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1424D6-85D6-46E3-BDE7-D727EC4480BD}" type="pres">
      <dgm:prSet presAssocID="{97EAFC80-4719-45F3-B18B-2DF1F0385A1A}" presName="spacer" presStyleCnt="0"/>
      <dgm:spPr/>
    </dgm:pt>
    <dgm:pt modelId="{2E95632E-9BAF-4C8E-A4A0-AC096D2DB899}" type="pres">
      <dgm:prSet presAssocID="{1BE6463E-5B9C-4877-9B5B-898A8C44B004}" presName="comp" presStyleCnt="0"/>
      <dgm:spPr/>
    </dgm:pt>
    <dgm:pt modelId="{D295C004-BBCA-49A7-954C-6E0B9521BAD8}" type="pres">
      <dgm:prSet presAssocID="{1BE6463E-5B9C-4877-9B5B-898A8C44B004}" presName="box" presStyleLbl="node1" presStyleIdx="1" presStyleCnt="2"/>
      <dgm:spPr/>
      <dgm:t>
        <a:bodyPr/>
        <a:lstStyle/>
        <a:p>
          <a:endParaRPr lang="en-US"/>
        </a:p>
      </dgm:t>
    </dgm:pt>
    <dgm:pt modelId="{819D25C9-2936-4C94-916B-FB8524C21642}" type="pres">
      <dgm:prSet presAssocID="{1BE6463E-5B9C-4877-9B5B-898A8C44B004}" presName="img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876EBB0F-66C8-4557-B0E4-3C9847174E26}" type="pres">
      <dgm:prSet presAssocID="{1BE6463E-5B9C-4877-9B5B-898A8C44B004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DD45CD-C3C0-4C46-B451-69CB08DECE08}" type="presOf" srcId="{88716D37-098C-4696-9ED4-488C53F86419}" destId="{876EBB0F-66C8-4557-B0E4-3C9847174E26}" srcOrd="1" destOrd="2" presId="urn:microsoft.com/office/officeart/2005/8/layout/vList4"/>
    <dgm:cxn modelId="{FD6B7264-86F9-44EB-9902-2B78098F228D}" srcId="{067BC422-E5FA-49E1-98BF-53C28B2FA488}" destId="{B58E1ABE-3E3A-4CCC-A8CD-01780282E80F}" srcOrd="0" destOrd="0" parTransId="{E6C265CE-E866-42EA-B42D-E5AB04427EB1}" sibTransId="{97EAFC80-4719-45F3-B18B-2DF1F0385A1A}"/>
    <dgm:cxn modelId="{9A131388-9932-4904-85ED-A71CBA5B0043}" type="presOf" srcId="{7F5F08A8-4D09-441E-92AA-157A673EE497}" destId="{D295C004-BBCA-49A7-954C-6E0B9521BAD8}" srcOrd="0" destOrd="1" presId="urn:microsoft.com/office/officeart/2005/8/layout/vList4"/>
    <dgm:cxn modelId="{D792EEFA-7210-47C3-A81F-27BC07107F41}" type="presOf" srcId="{4DE15FC5-4082-4DBC-B830-7A085D6AA123}" destId="{84BDDE9F-3470-40C6-952D-9E97BAE27B9A}" srcOrd="1" destOrd="2" presId="urn:microsoft.com/office/officeart/2005/8/layout/vList4"/>
    <dgm:cxn modelId="{0AFD4706-1D13-4D16-B372-B78A66960C9B}" srcId="{1BE6463E-5B9C-4877-9B5B-898A8C44B004}" destId="{44B2F694-C2EA-4C7C-8272-1E15D134CDCB}" srcOrd="2" destOrd="0" parTransId="{32A2AFED-7027-4C79-A49B-C098D9E3E368}" sibTransId="{0D47063E-48DF-4E5F-88A1-E9A4BEF1D394}"/>
    <dgm:cxn modelId="{53E399D0-8731-4620-A89A-798332EAAF82}" type="presOf" srcId="{4F830A2F-DAFC-4FDA-870C-AE340935DC32}" destId="{84BDDE9F-3470-40C6-952D-9E97BAE27B9A}" srcOrd="1" destOrd="1" presId="urn:microsoft.com/office/officeart/2005/8/layout/vList4"/>
    <dgm:cxn modelId="{77D2B2E6-09F9-430A-9534-EB1C38FE1EC0}" type="presOf" srcId="{88716D37-098C-4696-9ED4-488C53F86419}" destId="{D295C004-BBCA-49A7-954C-6E0B9521BAD8}" srcOrd="0" destOrd="2" presId="urn:microsoft.com/office/officeart/2005/8/layout/vList4"/>
    <dgm:cxn modelId="{1FF1CB99-0B08-43A9-A315-CD514FB743D5}" type="presOf" srcId="{4F830A2F-DAFC-4FDA-870C-AE340935DC32}" destId="{841E641E-C4D1-4B01-8803-634332630EFC}" srcOrd="0" destOrd="1" presId="urn:microsoft.com/office/officeart/2005/8/layout/vList4"/>
    <dgm:cxn modelId="{4EEA8A39-EA81-49E1-917A-44A9C484CCC7}" type="presOf" srcId="{4DE15FC5-4082-4DBC-B830-7A085D6AA123}" destId="{841E641E-C4D1-4B01-8803-634332630EFC}" srcOrd="0" destOrd="2" presId="urn:microsoft.com/office/officeart/2005/8/layout/vList4"/>
    <dgm:cxn modelId="{9FF68CAB-463E-4B89-BEE5-5AB84AB3FA85}" srcId="{B58E1ABE-3E3A-4CCC-A8CD-01780282E80F}" destId="{4DE15FC5-4082-4DBC-B830-7A085D6AA123}" srcOrd="1" destOrd="0" parTransId="{B5BFFE90-FFFC-41E4-A2EC-694D4B711874}" sibTransId="{1D711639-5EF9-4914-AA6C-EDC1A1B792BC}"/>
    <dgm:cxn modelId="{DE8E589A-F9F3-492C-9211-73ABFEECD3A3}" type="presOf" srcId="{067BC422-E5FA-49E1-98BF-53C28B2FA488}" destId="{871D61A7-6021-477D-8BD3-39CD152B7D2D}" srcOrd="0" destOrd="0" presId="urn:microsoft.com/office/officeart/2005/8/layout/vList4"/>
    <dgm:cxn modelId="{30779182-542C-4EBE-BB16-350E403B9B3F}" type="presOf" srcId="{44B2F694-C2EA-4C7C-8272-1E15D134CDCB}" destId="{D295C004-BBCA-49A7-954C-6E0B9521BAD8}" srcOrd="0" destOrd="3" presId="urn:microsoft.com/office/officeart/2005/8/layout/vList4"/>
    <dgm:cxn modelId="{846B383D-E866-475F-A12E-B129C9F9B2F1}" srcId="{B58E1ABE-3E3A-4CCC-A8CD-01780282E80F}" destId="{4F830A2F-DAFC-4FDA-870C-AE340935DC32}" srcOrd="0" destOrd="0" parTransId="{3606BA05-8543-46BA-9EAA-B6C0E972B1D0}" sibTransId="{1B57AAF0-6D7E-45A6-B641-72146FAA80D9}"/>
    <dgm:cxn modelId="{87E7414D-BC36-4353-92FC-F9CFD90154BF}" srcId="{067BC422-E5FA-49E1-98BF-53C28B2FA488}" destId="{1BE6463E-5B9C-4877-9B5B-898A8C44B004}" srcOrd="1" destOrd="0" parTransId="{DD93007C-01CD-424A-883B-9321713769DF}" sibTransId="{CAE54F47-0D81-442B-A764-57792E5BECF0}"/>
    <dgm:cxn modelId="{8BF3B91D-C11F-48FE-8DB6-DE58543E7BFD}" srcId="{1BE6463E-5B9C-4877-9B5B-898A8C44B004}" destId="{7F5F08A8-4D09-441E-92AA-157A673EE497}" srcOrd="0" destOrd="0" parTransId="{8E5EBFB9-5B19-4921-A306-B4D6CA139B5D}" sibTransId="{622C4A1D-1FC6-414B-AECD-81022064B3B7}"/>
    <dgm:cxn modelId="{E40C053F-BE0E-41C2-AE5E-B66C65ED8DC4}" type="presOf" srcId="{1BE6463E-5B9C-4877-9B5B-898A8C44B004}" destId="{876EBB0F-66C8-4557-B0E4-3C9847174E26}" srcOrd="1" destOrd="0" presId="urn:microsoft.com/office/officeart/2005/8/layout/vList4"/>
    <dgm:cxn modelId="{241BEC8B-B182-45B7-930C-1E1A5DC20284}" type="presOf" srcId="{7F5F08A8-4D09-441E-92AA-157A673EE497}" destId="{876EBB0F-66C8-4557-B0E4-3C9847174E26}" srcOrd="1" destOrd="1" presId="urn:microsoft.com/office/officeart/2005/8/layout/vList4"/>
    <dgm:cxn modelId="{C1282EA3-1AAC-4008-8E32-CC3DA4783A52}" type="presOf" srcId="{44B2F694-C2EA-4C7C-8272-1E15D134CDCB}" destId="{876EBB0F-66C8-4557-B0E4-3C9847174E26}" srcOrd="1" destOrd="3" presId="urn:microsoft.com/office/officeart/2005/8/layout/vList4"/>
    <dgm:cxn modelId="{65604B00-BFE5-43F8-B71B-020D91DA8756}" type="presOf" srcId="{B58E1ABE-3E3A-4CCC-A8CD-01780282E80F}" destId="{841E641E-C4D1-4B01-8803-634332630EFC}" srcOrd="0" destOrd="0" presId="urn:microsoft.com/office/officeart/2005/8/layout/vList4"/>
    <dgm:cxn modelId="{D3342C6B-E48F-4198-A960-A0BFC859D270}" type="presOf" srcId="{1BE6463E-5B9C-4877-9B5B-898A8C44B004}" destId="{D295C004-BBCA-49A7-954C-6E0B9521BAD8}" srcOrd="0" destOrd="0" presId="urn:microsoft.com/office/officeart/2005/8/layout/vList4"/>
    <dgm:cxn modelId="{284B3A40-5268-4818-9B9C-FB30DC19AA1D}" type="presOf" srcId="{B58E1ABE-3E3A-4CCC-A8CD-01780282E80F}" destId="{84BDDE9F-3470-40C6-952D-9E97BAE27B9A}" srcOrd="1" destOrd="0" presId="urn:microsoft.com/office/officeart/2005/8/layout/vList4"/>
    <dgm:cxn modelId="{5AD35A8D-C37B-4F78-BA39-B6CAC8677BC1}" srcId="{1BE6463E-5B9C-4877-9B5B-898A8C44B004}" destId="{88716D37-098C-4696-9ED4-488C53F86419}" srcOrd="1" destOrd="0" parTransId="{4A0C1D3A-C396-4195-B814-B3BA099C4EAD}" sibTransId="{F185D70B-DE80-49A1-84C3-721705D517AB}"/>
    <dgm:cxn modelId="{DED10D52-DC3E-4C76-BE56-DD25CB889026}" type="presParOf" srcId="{871D61A7-6021-477D-8BD3-39CD152B7D2D}" destId="{98927E2D-7DB2-4E0A-B283-880B70B58716}" srcOrd="0" destOrd="0" presId="urn:microsoft.com/office/officeart/2005/8/layout/vList4"/>
    <dgm:cxn modelId="{BE873E54-487F-47DE-9B31-B45FF6EDCC61}" type="presParOf" srcId="{98927E2D-7DB2-4E0A-B283-880B70B58716}" destId="{841E641E-C4D1-4B01-8803-634332630EFC}" srcOrd="0" destOrd="0" presId="urn:microsoft.com/office/officeart/2005/8/layout/vList4"/>
    <dgm:cxn modelId="{7863D930-683E-4380-8F81-129DD4A73268}" type="presParOf" srcId="{98927E2D-7DB2-4E0A-B283-880B70B58716}" destId="{A1A5A55B-C982-460A-B7F1-38225DA0FE06}" srcOrd="1" destOrd="0" presId="urn:microsoft.com/office/officeart/2005/8/layout/vList4"/>
    <dgm:cxn modelId="{806FFC5B-11CF-47D9-B320-B6BDE6260140}" type="presParOf" srcId="{98927E2D-7DB2-4E0A-B283-880B70B58716}" destId="{84BDDE9F-3470-40C6-952D-9E97BAE27B9A}" srcOrd="2" destOrd="0" presId="urn:microsoft.com/office/officeart/2005/8/layout/vList4"/>
    <dgm:cxn modelId="{4BCBE5FC-7DE5-4284-A209-CDFCFC6AA245}" type="presParOf" srcId="{871D61A7-6021-477D-8BD3-39CD152B7D2D}" destId="{681424D6-85D6-46E3-BDE7-D727EC4480BD}" srcOrd="1" destOrd="0" presId="urn:microsoft.com/office/officeart/2005/8/layout/vList4"/>
    <dgm:cxn modelId="{5B2B56E2-7A32-486B-8BF3-DFD9512B2103}" type="presParOf" srcId="{871D61A7-6021-477D-8BD3-39CD152B7D2D}" destId="{2E95632E-9BAF-4C8E-A4A0-AC096D2DB899}" srcOrd="2" destOrd="0" presId="urn:microsoft.com/office/officeart/2005/8/layout/vList4"/>
    <dgm:cxn modelId="{F2A101BA-B4CC-4FF1-9D86-B412EF974FB6}" type="presParOf" srcId="{2E95632E-9BAF-4C8E-A4A0-AC096D2DB899}" destId="{D295C004-BBCA-49A7-954C-6E0B9521BAD8}" srcOrd="0" destOrd="0" presId="urn:microsoft.com/office/officeart/2005/8/layout/vList4"/>
    <dgm:cxn modelId="{E8FCD8BC-D4E9-4446-A305-7D5241EECF84}" type="presParOf" srcId="{2E95632E-9BAF-4C8E-A4A0-AC096D2DB899}" destId="{819D25C9-2936-4C94-916B-FB8524C21642}" srcOrd="1" destOrd="0" presId="urn:microsoft.com/office/officeart/2005/8/layout/vList4"/>
    <dgm:cxn modelId="{A10F86DE-081A-4D85-8EF5-264F9C860992}" type="presParOf" srcId="{2E95632E-9BAF-4C8E-A4A0-AC096D2DB899}" destId="{876EBB0F-66C8-4557-B0E4-3C9847174E2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F90B308-AAD5-44D0-BCC9-F3456457FE0E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DE482-2C6A-4494-AB26-E5445DECF8B0}">
      <dgm:prSet/>
      <dgm:spPr/>
      <dgm:t>
        <a:bodyPr/>
        <a:lstStyle/>
        <a:p>
          <a:pPr rtl="0"/>
          <a:r>
            <a:rPr lang="en-GB" dirty="0" smtClean="0"/>
            <a:t>Limit Table Access</a:t>
          </a:r>
          <a:endParaRPr lang="en-US" dirty="0"/>
        </a:p>
      </dgm:t>
    </dgm:pt>
    <dgm:pt modelId="{448A5F74-E44C-42F2-8880-4AC3334E6BAF}" type="parTrans" cxnId="{29AB42CC-279F-4F1A-82A8-243772B5D4FB}">
      <dgm:prSet/>
      <dgm:spPr/>
      <dgm:t>
        <a:bodyPr/>
        <a:lstStyle/>
        <a:p>
          <a:endParaRPr lang="en-US"/>
        </a:p>
      </dgm:t>
    </dgm:pt>
    <dgm:pt modelId="{077CD46B-BDC8-4702-9CFD-823CB1204649}" type="sibTrans" cxnId="{29AB42CC-279F-4F1A-82A8-243772B5D4FB}">
      <dgm:prSet/>
      <dgm:spPr/>
      <dgm:t>
        <a:bodyPr/>
        <a:lstStyle/>
        <a:p>
          <a:endParaRPr lang="en-US"/>
        </a:p>
      </dgm:t>
    </dgm:pt>
    <dgm:pt modelId="{9C2F236E-D82A-459C-87B8-9E1E9C8D5DC9}">
      <dgm:prSet/>
      <dgm:spPr/>
      <dgm:t>
        <a:bodyPr/>
        <a:lstStyle/>
        <a:p>
          <a:pPr rtl="0"/>
          <a:r>
            <a:rPr lang="en-GB" smtClean="0"/>
            <a:t>Views</a:t>
          </a:r>
          <a:endParaRPr lang="en-US"/>
        </a:p>
      </dgm:t>
    </dgm:pt>
    <dgm:pt modelId="{57157295-AF2F-4B02-A11E-20859F90F2DD}" type="parTrans" cxnId="{51CD04B1-8867-44DA-AB1F-AB211544B0A3}">
      <dgm:prSet/>
      <dgm:spPr/>
      <dgm:t>
        <a:bodyPr/>
        <a:lstStyle/>
        <a:p>
          <a:endParaRPr lang="en-US"/>
        </a:p>
      </dgm:t>
    </dgm:pt>
    <dgm:pt modelId="{A707D393-6BC2-41FA-87EA-86FCD5A83F56}" type="sibTrans" cxnId="{51CD04B1-8867-44DA-AB1F-AB211544B0A3}">
      <dgm:prSet/>
      <dgm:spPr/>
      <dgm:t>
        <a:bodyPr/>
        <a:lstStyle/>
        <a:p>
          <a:endParaRPr lang="en-US"/>
        </a:p>
      </dgm:t>
    </dgm:pt>
    <dgm:pt modelId="{2FFB3F6D-B58C-4940-A043-DE2317AA2B9A}">
      <dgm:prSet/>
      <dgm:spPr/>
      <dgm:t>
        <a:bodyPr/>
        <a:lstStyle/>
        <a:p>
          <a:pPr rtl="0"/>
          <a:r>
            <a:rPr lang="en-GB" smtClean="0"/>
            <a:t>Stored Procedures</a:t>
          </a:r>
          <a:endParaRPr lang="en-US"/>
        </a:p>
      </dgm:t>
    </dgm:pt>
    <dgm:pt modelId="{AB2CA32F-5077-4E6B-A97A-81FC380D9216}" type="parTrans" cxnId="{1BBE4D73-346E-45F8-8B2D-543F40CB2867}">
      <dgm:prSet/>
      <dgm:spPr/>
      <dgm:t>
        <a:bodyPr/>
        <a:lstStyle/>
        <a:p>
          <a:endParaRPr lang="en-US"/>
        </a:p>
      </dgm:t>
    </dgm:pt>
    <dgm:pt modelId="{C4AF18E9-D7E4-4F84-A363-3EFBCB2262A0}" type="sibTrans" cxnId="{1BBE4D73-346E-45F8-8B2D-543F40CB2867}">
      <dgm:prSet/>
      <dgm:spPr/>
      <dgm:t>
        <a:bodyPr/>
        <a:lstStyle/>
        <a:p>
          <a:endParaRPr lang="en-US"/>
        </a:p>
      </dgm:t>
    </dgm:pt>
    <dgm:pt modelId="{A4E0804A-F14C-4880-90A7-3BAC3777EA2D}">
      <dgm:prSet/>
      <dgm:spPr/>
      <dgm:t>
        <a:bodyPr/>
        <a:lstStyle/>
        <a:p>
          <a:pPr rtl="0"/>
          <a:r>
            <a:rPr lang="en-GB" smtClean="0"/>
            <a:t>Encrypted Data?</a:t>
          </a:r>
          <a:endParaRPr lang="en-US"/>
        </a:p>
      </dgm:t>
    </dgm:pt>
    <dgm:pt modelId="{A994DEE1-1504-4027-8BC8-1A1D96F0D0E4}" type="parTrans" cxnId="{DF8A7485-BC3A-49C9-A2D8-4B35070F3F28}">
      <dgm:prSet/>
      <dgm:spPr/>
      <dgm:t>
        <a:bodyPr/>
        <a:lstStyle/>
        <a:p>
          <a:endParaRPr lang="en-US"/>
        </a:p>
      </dgm:t>
    </dgm:pt>
    <dgm:pt modelId="{DFEFD42C-0308-4237-A731-A071B1146FBE}" type="sibTrans" cxnId="{DF8A7485-BC3A-49C9-A2D8-4B35070F3F28}">
      <dgm:prSet/>
      <dgm:spPr/>
      <dgm:t>
        <a:bodyPr/>
        <a:lstStyle/>
        <a:p>
          <a:endParaRPr lang="en-US"/>
        </a:p>
      </dgm:t>
    </dgm:pt>
    <dgm:pt modelId="{6047BB34-7DB1-40BF-AEA7-9699B98DD039}">
      <dgm:prSet/>
      <dgm:spPr/>
      <dgm:t>
        <a:bodyPr/>
        <a:lstStyle/>
        <a:p>
          <a:pPr rtl="0"/>
          <a:r>
            <a:rPr lang="en-GB" smtClean="0"/>
            <a:t>Cipher text Vs Clear text</a:t>
          </a:r>
          <a:endParaRPr lang="en-US"/>
        </a:p>
      </dgm:t>
    </dgm:pt>
    <dgm:pt modelId="{7F50621C-4AD0-42B0-8938-313A57280E23}" type="parTrans" cxnId="{51B673AD-BAAE-4421-A61C-5F62432AEA4A}">
      <dgm:prSet/>
      <dgm:spPr/>
      <dgm:t>
        <a:bodyPr/>
        <a:lstStyle/>
        <a:p>
          <a:endParaRPr lang="en-US"/>
        </a:p>
      </dgm:t>
    </dgm:pt>
    <dgm:pt modelId="{E30AFDCC-1198-40B0-AA8D-E0A8CB4BDCB7}" type="sibTrans" cxnId="{51B673AD-BAAE-4421-A61C-5F62432AEA4A}">
      <dgm:prSet/>
      <dgm:spPr/>
      <dgm:t>
        <a:bodyPr/>
        <a:lstStyle/>
        <a:p>
          <a:endParaRPr lang="en-US"/>
        </a:p>
      </dgm:t>
    </dgm:pt>
    <dgm:pt modelId="{0DD95FC7-DF14-45ED-8404-D7BD603DC3B3}" type="pres">
      <dgm:prSet presAssocID="{6F90B308-AAD5-44D0-BCC9-F3456457FE0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F2C6C8-C5C3-4A7A-B895-0557F5485CC1}" type="pres">
      <dgm:prSet presAssocID="{66BDE482-2C6A-4494-AB26-E5445DECF8B0}" presName="comp" presStyleCnt="0"/>
      <dgm:spPr/>
    </dgm:pt>
    <dgm:pt modelId="{03D47627-ADCB-4D1E-9FEC-A15F4D0CAADF}" type="pres">
      <dgm:prSet presAssocID="{66BDE482-2C6A-4494-AB26-E5445DECF8B0}" presName="box" presStyleLbl="node1" presStyleIdx="0" presStyleCnt="2"/>
      <dgm:spPr/>
      <dgm:t>
        <a:bodyPr/>
        <a:lstStyle/>
        <a:p>
          <a:endParaRPr lang="en-US"/>
        </a:p>
      </dgm:t>
    </dgm:pt>
    <dgm:pt modelId="{BA80EFF3-6580-497A-BFB8-F1D0AFAD3888}" type="pres">
      <dgm:prSet presAssocID="{66BDE482-2C6A-4494-AB26-E5445DECF8B0}" presName="img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  <dgm:pt modelId="{B3558777-D58A-4D04-8BD7-A80E8058150A}" type="pres">
      <dgm:prSet presAssocID="{66BDE482-2C6A-4494-AB26-E5445DECF8B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B5B7E-ECD6-47D4-8C29-B4F596241297}" type="pres">
      <dgm:prSet presAssocID="{077CD46B-BDC8-4702-9CFD-823CB1204649}" presName="spacer" presStyleCnt="0"/>
      <dgm:spPr/>
    </dgm:pt>
    <dgm:pt modelId="{81E47FDD-DD05-4809-AA8B-53DE9A46F258}" type="pres">
      <dgm:prSet presAssocID="{A4E0804A-F14C-4880-90A7-3BAC3777EA2D}" presName="comp" presStyleCnt="0"/>
      <dgm:spPr/>
    </dgm:pt>
    <dgm:pt modelId="{EBC08DF8-4802-4057-B8CC-22A83CCA0036}" type="pres">
      <dgm:prSet presAssocID="{A4E0804A-F14C-4880-90A7-3BAC3777EA2D}" presName="box" presStyleLbl="node1" presStyleIdx="1" presStyleCnt="2"/>
      <dgm:spPr/>
      <dgm:t>
        <a:bodyPr/>
        <a:lstStyle/>
        <a:p>
          <a:endParaRPr lang="en-US"/>
        </a:p>
      </dgm:t>
    </dgm:pt>
    <dgm:pt modelId="{63D60B06-8749-4BAF-A818-526D404A94B3}" type="pres">
      <dgm:prSet presAssocID="{A4E0804A-F14C-4880-90A7-3BAC3777EA2D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04E626B3-D1E6-4D54-AF42-E2F5DDF5D23B}" type="pres">
      <dgm:prSet presAssocID="{A4E0804A-F14C-4880-90A7-3BAC3777EA2D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8A7485-BC3A-49C9-A2D8-4B35070F3F28}" srcId="{6F90B308-AAD5-44D0-BCC9-F3456457FE0E}" destId="{A4E0804A-F14C-4880-90A7-3BAC3777EA2D}" srcOrd="1" destOrd="0" parTransId="{A994DEE1-1504-4027-8BC8-1A1D96F0D0E4}" sibTransId="{DFEFD42C-0308-4237-A731-A071B1146FBE}"/>
    <dgm:cxn modelId="{C589CC40-59E9-43C2-A6D4-D3BD30E461DA}" type="presOf" srcId="{6047BB34-7DB1-40BF-AEA7-9699B98DD039}" destId="{EBC08DF8-4802-4057-B8CC-22A83CCA0036}" srcOrd="0" destOrd="1" presId="urn:microsoft.com/office/officeart/2005/8/layout/vList4"/>
    <dgm:cxn modelId="{56E547B0-F2B2-489A-96EF-18297C26F68A}" type="presOf" srcId="{66BDE482-2C6A-4494-AB26-E5445DECF8B0}" destId="{03D47627-ADCB-4D1E-9FEC-A15F4D0CAADF}" srcOrd="0" destOrd="0" presId="urn:microsoft.com/office/officeart/2005/8/layout/vList4"/>
    <dgm:cxn modelId="{6BE5EDF7-9323-4803-A6C3-C36529037975}" type="presOf" srcId="{9C2F236E-D82A-459C-87B8-9E1E9C8D5DC9}" destId="{B3558777-D58A-4D04-8BD7-A80E8058150A}" srcOrd="1" destOrd="1" presId="urn:microsoft.com/office/officeart/2005/8/layout/vList4"/>
    <dgm:cxn modelId="{67F3EE7C-C17A-4038-B2F4-5FDE7089FD26}" type="presOf" srcId="{2FFB3F6D-B58C-4940-A043-DE2317AA2B9A}" destId="{B3558777-D58A-4D04-8BD7-A80E8058150A}" srcOrd="1" destOrd="2" presId="urn:microsoft.com/office/officeart/2005/8/layout/vList4"/>
    <dgm:cxn modelId="{8C6ECFF7-A740-4BDC-9A84-9341FE4AD792}" type="presOf" srcId="{A4E0804A-F14C-4880-90A7-3BAC3777EA2D}" destId="{04E626B3-D1E6-4D54-AF42-E2F5DDF5D23B}" srcOrd="1" destOrd="0" presId="urn:microsoft.com/office/officeart/2005/8/layout/vList4"/>
    <dgm:cxn modelId="{A4F0B9DF-4593-4071-9015-F186AA389668}" type="presOf" srcId="{9C2F236E-D82A-459C-87B8-9E1E9C8D5DC9}" destId="{03D47627-ADCB-4D1E-9FEC-A15F4D0CAADF}" srcOrd="0" destOrd="1" presId="urn:microsoft.com/office/officeart/2005/8/layout/vList4"/>
    <dgm:cxn modelId="{8E6BA111-6346-4419-9286-CEB76B10745C}" type="presOf" srcId="{6F90B308-AAD5-44D0-BCC9-F3456457FE0E}" destId="{0DD95FC7-DF14-45ED-8404-D7BD603DC3B3}" srcOrd="0" destOrd="0" presId="urn:microsoft.com/office/officeart/2005/8/layout/vList4"/>
    <dgm:cxn modelId="{3009C574-6141-4319-98DC-183DF2DA88C6}" type="presOf" srcId="{6047BB34-7DB1-40BF-AEA7-9699B98DD039}" destId="{04E626B3-D1E6-4D54-AF42-E2F5DDF5D23B}" srcOrd="1" destOrd="1" presId="urn:microsoft.com/office/officeart/2005/8/layout/vList4"/>
    <dgm:cxn modelId="{32BEE4C9-1D62-43E0-8875-27F8C507E13A}" type="presOf" srcId="{66BDE482-2C6A-4494-AB26-E5445DECF8B0}" destId="{B3558777-D58A-4D04-8BD7-A80E8058150A}" srcOrd="1" destOrd="0" presId="urn:microsoft.com/office/officeart/2005/8/layout/vList4"/>
    <dgm:cxn modelId="{51B673AD-BAAE-4421-A61C-5F62432AEA4A}" srcId="{A4E0804A-F14C-4880-90A7-3BAC3777EA2D}" destId="{6047BB34-7DB1-40BF-AEA7-9699B98DD039}" srcOrd="0" destOrd="0" parTransId="{7F50621C-4AD0-42B0-8938-313A57280E23}" sibTransId="{E30AFDCC-1198-40B0-AA8D-E0A8CB4BDCB7}"/>
    <dgm:cxn modelId="{1BBE4D73-346E-45F8-8B2D-543F40CB2867}" srcId="{66BDE482-2C6A-4494-AB26-E5445DECF8B0}" destId="{2FFB3F6D-B58C-4940-A043-DE2317AA2B9A}" srcOrd="1" destOrd="0" parTransId="{AB2CA32F-5077-4E6B-A97A-81FC380D9216}" sibTransId="{C4AF18E9-D7E4-4F84-A363-3EFBCB2262A0}"/>
    <dgm:cxn modelId="{76E20C0A-1E32-4522-807B-237F2CA6E668}" type="presOf" srcId="{A4E0804A-F14C-4880-90A7-3BAC3777EA2D}" destId="{EBC08DF8-4802-4057-B8CC-22A83CCA0036}" srcOrd="0" destOrd="0" presId="urn:microsoft.com/office/officeart/2005/8/layout/vList4"/>
    <dgm:cxn modelId="{396F1939-3D70-410E-8CF1-E0E72AD837D0}" type="presOf" srcId="{2FFB3F6D-B58C-4940-A043-DE2317AA2B9A}" destId="{03D47627-ADCB-4D1E-9FEC-A15F4D0CAADF}" srcOrd="0" destOrd="2" presId="urn:microsoft.com/office/officeart/2005/8/layout/vList4"/>
    <dgm:cxn modelId="{51CD04B1-8867-44DA-AB1F-AB211544B0A3}" srcId="{66BDE482-2C6A-4494-AB26-E5445DECF8B0}" destId="{9C2F236E-D82A-459C-87B8-9E1E9C8D5DC9}" srcOrd="0" destOrd="0" parTransId="{57157295-AF2F-4B02-A11E-20859F90F2DD}" sibTransId="{A707D393-6BC2-41FA-87EA-86FCD5A83F56}"/>
    <dgm:cxn modelId="{29AB42CC-279F-4F1A-82A8-243772B5D4FB}" srcId="{6F90B308-AAD5-44D0-BCC9-F3456457FE0E}" destId="{66BDE482-2C6A-4494-AB26-E5445DECF8B0}" srcOrd="0" destOrd="0" parTransId="{448A5F74-E44C-42F2-8880-4AC3334E6BAF}" sibTransId="{077CD46B-BDC8-4702-9CFD-823CB1204649}"/>
    <dgm:cxn modelId="{26153395-7718-4600-BBD4-285449CACF6C}" type="presParOf" srcId="{0DD95FC7-DF14-45ED-8404-D7BD603DC3B3}" destId="{90F2C6C8-C5C3-4A7A-B895-0557F5485CC1}" srcOrd="0" destOrd="0" presId="urn:microsoft.com/office/officeart/2005/8/layout/vList4"/>
    <dgm:cxn modelId="{3AFF42F3-E444-4A1E-A62E-96C073CD2B58}" type="presParOf" srcId="{90F2C6C8-C5C3-4A7A-B895-0557F5485CC1}" destId="{03D47627-ADCB-4D1E-9FEC-A15F4D0CAADF}" srcOrd="0" destOrd="0" presId="urn:microsoft.com/office/officeart/2005/8/layout/vList4"/>
    <dgm:cxn modelId="{BBD0EF79-4D40-43D5-9CA0-457416135163}" type="presParOf" srcId="{90F2C6C8-C5C3-4A7A-B895-0557F5485CC1}" destId="{BA80EFF3-6580-497A-BFB8-F1D0AFAD3888}" srcOrd="1" destOrd="0" presId="urn:microsoft.com/office/officeart/2005/8/layout/vList4"/>
    <dgm:cxn modelId="{CD8F5C5E-8C3B-45BC-AA5F-91CF3FAFDE98}" type="presParOf" srcId="{90F2C6C8-C5C3-4A7A-B895-0557F5485CC1}" destId="{B3558777-D58A-4D04-8BD7-A80E8058150A}" srcOrd="2" destOrd="0" presId="urn:microsoft.com/office/officeart/2005/8/layout/vList4"/>
    <dgm:cxn modelId="{296D828C-4005-4240-8DFE-3E38D56B5A64}" type="presParOf" srcId="{0DD95FC7-DF14-45ED-8404-D7BD603DC3B3}" destId="{0ECB5B7E-ECD6-47D4-8C29-B4F596241297}" srcOrd="1" destOrd="0" presId="urn:microsoft.com/office/officeart/2005/8/layout/vList4"/>
    <dgm:cxn modelId="{099ADA20-1132-4EBE-8682-2C3EAA4EE439}" type="presParOf" srcId="{0DD95FC7-DF14-45ED-8404-D7BD603DC3B3}" destId="{81E47FDD-DD05-4809-AA8B-53DE9A46F258}" srcOrd="2" destOrd="0" presId="urn:microsoft.com/office/officeart/2005/8/layout/vList4"/>
    <dgm:cxn modelId="{E5C9BDF0-1298-4AA3-8CFF-EBA5C05AF5CB}" type="presParOf" srcId="{81E47FDD-DD05-4809-AA8B-53DE9A46F258}" destId="{EBC08DF8-4802-4057-B8CC-22A83CCA0036}" srcOrd="0" destOrd="0" presId="urn:microsoft.com/office/officeart/2005/8/layout/vList4"/>
    <dgm:cxn modelId="{1ACCA308-9BBD-4223-A5AF-38E864B1D1F1}" type="presParOf" srcId="{81E47FDD-DD05-4809-AA8B-53DE9A46F258}" destId="{63D60B06-8749-4BAF-A818-526D404A94B3}" srcOrd="1" destOrd="0" presId="urn:microsoft.com/office/officeart/2005/8/layout/vList4"/>
    <dgm:cxn modelId="{AE2D35DA-3A01-4810-A99F-704326DFCD98}" type="presParOf" srcId="{81E47FDD-DD05-4809-AA8B-53DE9A46F258}" destId="{04E626B3-D1E6-4D54-AF42-E2F5DDF5D23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BF913A-DFA5-4F9F-9297-B5829BF1DA13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828D4E-8F60-4160-89BC-59446DC09974}">
      <dgm:prSet custT="1"/>
      <dgm:spPr/>
      <dgm:t>
        <a:bodyPr/>
        <a:lstStyle/>
        <a:p>
          <a:r>
            <a:rPr lang="en-GB" sz="3700" dirty="0" smtClean="0"/>
            <a:t>Key Principals</a:t>
          </a:r>
          <a:endParaRPr lang="en-US" sz="3700" dirty="0"/>
        </a:p>
      </dgm:t>
    </dgm:pt>
    <dgm:pt modelId="{50BB76FA-525B-4F07-AA6A-F9FD019F6562}" type="parTrans" cxnId="{64BE0F07-AD91-4435-A706-5AA53578B1EE}">
      <dgm:prSet/>
      <dgm:spPr/>
      <dgm:t>
        <a:bodyPr/>
        <a:lstStyle/>
        <a:p>
          <a:endParaRPr lang="en-US"/>
        </a:p>
      </dgm:t>
    </dgm:pt>
    <dgm:pt modelId="{43520360-FD25-411F-ACAA-4EF7153ED325}" type="sibTrans" cxnId="{64BE0F07-AD91-4435-A706-5AA53578B1EE}">
      <dgm:prSet/>
      <dgm:spPr/>
      <dgm:t>
        <a:bodyPr/>
        <a:lstStyle/>
        <a:p>
          <a:endParaRPr lang="en-US"/>
        </a:p>
      </dgm:t>
    </dgm:pt>
    <dgm:pt modelId="{13D141BE-8646-4E0B-B795-0F9A53D017A9}">
      <dgm:prSet custT="1"/>
      <dgm:spPr/>
      <dgm:t>
        <a:bodyPr/>
        <a:lstStyle/>
        <a:p>
          <a:r>
            <a:rPr lang="en-GB" sz="3700" dirty="0" smtClean="0"/>
            <a:t>OS Configuration</a:t>
          </a:r>
          <a:endParaRPr lang="en-US" sz="3700" dirty="0"/>
        </a:p>
      </dgm:t>
    </dgm:pt>
    <dgm:pt modelId="{16C2C734-2B5C-4BA5-86D8-0B2D1C6F6315}" type="parTrans" cxnId="{C6C81CA8-78DE-4D65-A27F-878E0DAE8BEC}">
      <dgm:prSet/>
      <dgm:spPr/>
      <dgm:t>
        <a:bodyPr/>
        <a:lstStyle/>
        <a:p>
          <a:endParaRPr lang="en-US"/>
        </a:p>
      </dgm:t>
    </dgm:pt>
    <dgm:pt modelId="{D070B582-CB86-40B7-B082-F268BBAE865C}" type="sibTrans" cxnId="{C6C81CA8-78DE-4D65-A27F-878E0DAE8BEC}">
      <dgm:prSet/>
      <dgm:spPr/>
      <dgm:t>
        <a:bodyPr/>
        <a:lstStyle/>
        <a:p>
          <a:endParaRPr lang="en-US"/>
        </a:p>
      </dgm:t>
    </dgm:pt>
    <dgm:pt modelId="{E897436F-7AB2-459A-94BE-17A1BF8D98F3}">
      <dgm:prSet custT="1"/>
      <dgm:spPr/>
      <dgm:t>
        <a:bodyPr/>
        <a:lstStyle/>
        <a:p>
          <a:r>
            <a:rPr lang="en-GB" sz="3700" dirty="0" smtClean="0"/>
            <a:t>Database Configuration</a:t>
          </a:r>
          <a:endParaRPr lang="en-US" sz="3700" dirty="0"/>
        </a:p>
      </dgm:t>
    </dgm:pt>
    <dgm:pt modelId="{F91646B0-064C-4ACC-AA09-F176C1C09F74}" type="parTrans" cxnId="{F4CEA616-AA86-43FB-B5FF-8285673E5AE8}">
      <dgm:prSet/>
      <dgm:spPr/>
      <dgm:t>
        <a:bodyPr/>
        <a:lstStyle/>
        <a:p>
          <a:endParaRPr lang="en-US"/>
        </a:p>
      </dgm:t>
    </dgm:pt>
    <dgm:pt modelId="{1282D344-8C7B-42A5-84FA-7622866226DA}" type="sibTrans" cxnId="{F4CEA616-AA86-43FB-B5FF-8285673E5AE8}">
      <dgm:prSet/>
      <dgm:spPr/>
      <dgm:t>
        <a:bodyPr/>
        <a:lstStyle/>
        <a:p>
          <a:endParaRPr lang="en-US"/>
        </a:p>
      </dgm:t>
    </dgm:pt>
    <dgm:pt modelId="{970DA18D-F350-445B-8811-E4741BD3C8C5}" type="pres">
      <dgm:prSet presAssocID="{B4BF913A-DFA5-4F9F-9297-B5829BF1DA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DD6FCE-0AB3-4867-9867-94AE11D6B9B2}" type="pres">
      <dgm:prSet presAssocID="{F5828D4E-8F60-4160-89BC-59446DC09974}" presName="parentText" presStyleLbl="node1" presStyleIdx="0" presStyleCnt="3" custScaleY="72893" custLinFactNeighborX="-186" custLinFactNeighborY="359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59B21A-1F77-460D-B661-50BC81CE80D7}" type="pres">
      <dgm:prSet presAssocID="{43520360-FD25-411F-ACAA-4EF7153ED325}" presName="spacer" presStyleCnt="0"/>
      <dgm:spPr/>
      <dgm:t>
        <a:bodyPr/>
        <a:lstStyle/>
        <a:p>
          <a:endParaRPr lang="en-US"/>
        </a:p>
      </dgm:t>
    </dgm:pt>
    <dgm:pt modelId="{2CF7734C-B4A1-427A-A1FC-1214C3F53BF6}" type="pres">
      <dgm:prSet presAssocID="{13D141BE-8646-4E0B-B795-0F9A53D017A9}" presName="parentText" presStyleLbl="node1" presStyleIdx="1" presStyleCnt="3" custScaleY="72893" custLinFactNeighborY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5C4733-B1DA-471B-81F0-A231E88A67BA}" type="pres">
      <dgm:prSet presAssocID="{D070B582-CB86-40B7-B082-F268BBAE865C}" presName="spacer" presStyleCnt="0"/>
      <dgm:spPr/>
      <dgm:t>
        <a:bodyPr/>
        <a:lstStyle/>
        <a:p>
          <a:endParaRPr lang="en-US"/>
        </a:p>
      </dgm:t>
    </dgm:pt>
    <dgm:pt modelId="{2A818E52-7B53-4BFC-8B98-309931559431}" type="pres">
      <dgm:prSet presAssocID="{E897436F-7AB2-459A-94BE-17A1BF8D98F3}" presName="parentText" presStyleLbl="node1" presStyleIdx="2" presStyleCnt="3" custScaleY="72893" custLinFactNeighborY="-411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EA616-AA86-43FB-B5FF-8285673E5AE8}" srcId="{B4BF913A-DFA5-4F9F-9297-B5829BF1DA13}" destId="{E897436F-7AB2-459A-94BE-17A1BF8D98F3}" srcOrd="2" destOrd="0" parTransId="{F91646B0-064C-4ACC-AA09-F176C1C09F74}" sibTransId="{1282D344-8C7B-42A5-84FA-7622866226DA}"/>
    <dgm:cxn modelId="{F62C80DC-9BCA-4FCC-93C6-8A91E78139C3}" type="presOf" srcId="{F5828D4E-8F60-4160-89BC-59446DC09974}" destId="{2DDD6FCE-0AB3-4867-9867-94AE11D6B9B2}" srcOrd="0" destOrd="0" presId="urn:microsoft.com/office/officeart/2005/8/layout/vList2"/>
    <dgm:cxn modelId="{64BE0F07-AD91-4435-A706-5AA53578B1EE}" srcId="{B4BF913A-DFA5-4F9F-9297-B5829BF1DA13}" destId="{F5828D4E-8F60-4160-89BC-59446DC09974}" srcOrd="0" destOrd="0" parTransId="{50BB76FA-525B-4F07-AA6A-F9FD019F6562}" sibTransId="{43520360-FD25-411F-ACAA-4EF7153ED325}"/>
    <dgm:cxn modelId="{11C9993F-B256-4AFA-BE53-28DCB832657A}" type="presOf" srcId="{B4BF913A-DFA5-4F9F-9297-B5829BF1DA13}" destId="{970DA18D-F350-445B-8811-E4741BD3C8C5}" srcOrd="0" destOrd="0" presId="urn:microsoft.com/office/officeart/2005/8/layout/vList2"/>
    <dgm:cxn modelId="{393AE283-C659-460C-B023-9D2A39BC2F75}" type="presOf" srcId="{E897436F-7AB2-459A-94BE-17A1BF8D98F3}" destId="{2A818E52-7B53-4BFC-8B98-309931559431}" srcOrd="0" destOrd="0" presId="urn:microsoft.com/office/officeart/2005/8/layout/vList2"/>
    <dgm:cxn modelId="{773FEB76-C1C4-4C0F-8B14-4C6B237A2FE7}" type="presOf" srcId="{13D141BE-8646-4E0B-B795-0F9A53D017A9}" destId="{2CF7734C-B4A1-427A-A1FC-1214C3F53BF6}" srcOrd="0" destOrd="0" presId="urn:microsoft.com/office/officeart/2005/8/layout/vList2"/>
    <dgm:cxn modelId="{C6C81CA8-78DE-4D65-A27F-878E0DAE8BEC}" srcId="{B4BF913A-DFA5-4F9F-9297-B5829BF1DA13}" destId="{13D141BE-8646-4E0B-B795-0F9A53D017A9}" srcOrd="1" destOrd="0" parTransId="{16C2C734-2B5C-4BA5-86D8-0B2D1C6F6315}" sibTransId="{D070B582-CB86-40B7-B082-F268BBAE865C}"/>
    <dgm:cxn modelId="{350ABFD9-8C27-48A4-AB96-B2070F8B9C4A}" type="presParOf" srcId="{970DA18D-F350-445B-8811-E4741BD3C8C5}" destId="{2DDD6FCE-0AB3-4867-9867-94AE11D6B9B2}" srcOrd="0" destOrd="0" presId="urn:microsoft.com/office/officeart/2005/8/layout/vList2"/>
    <dgm:cxn modelId="{E3FA78D0-90BF-473A-B62D-29DDA9A31586}" type="presParOf" srcId="{970DA18D-F350-445B-8811-E4741BD3C8C5}" destId="{EE59B21A-1F77-460D-B661-50BC81CE80D7}" srcOrd="1" destOrd="0" presId="urn:microsoft.com/office/officeart/2005/8/layout/vList2"/>
    <dgm:cxn modelId="{026CD678-A377-4AF2-8D98-147569B8D236}" type="presParOf" srcId="{970DA18D-F350-445B-8811-E4741BD3C8C5}" destId="{2CF7734C-B4A1-427A-A1FC-1214C3F53BF6}" srcOrd="2" destOrd="0" presId="urn:microsoft.com/office/officeart/2005/8/layout/vList2"/>
    <dgm:cxn modelId="{F1555CE5-9D94-4861-A84B-9EF8EADFA48D}" type="presParOf" srcId="{970DA18D-F350-445B-8811-E4741BD3C8C5}" destId="{8D5C4733-B1DA-471B-81F0-A231E88A67BA}" srcOrd="3" destOrd="0" presId="urn:microsoft.com/office/officeart/2005/8/layout/vList2"/>
    <dgm:cxn modelId="{594C88CC-FF5A-4FFD-BDD8-9CD6E75E3FD8}" type="presParOf" srcId="{970DA18D-F350-445B-8811-E4741BD3C8C5}" destId="{2A818E52-7B53-4BFC-8B98-3099315594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10EE-DC5C-41B1-AA30-34F910593ECD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EC21A6-24D2-4F11-AD1F-D3771ED85AC9}">
      <dgm:prSet custT="1"/>
      <dgm:spPr/>
      <dgm:t>
        <a:bodyPr/>
        <a:lstStyle/>
        <a:p>
          <a:pPr rtl="0"/>
          <a:r>
            <a:rPr lang="en-US" sz="4800" dirty="0" smtClean="0"/>
            <a:t>Threats exist in many places</a:t>
          </a:r>
          <a:endParaRPr lang="en-US" sz="4800" dirty="0"/>
        </a:p>
      </dgm:t>
    </dgm:pt>
    <dgm:pt modelId="{7BE3CF84-6836-4BF5-9334-B3D3155C099E}" type="parTrans" cxnId="{3663467B-5C62-41D9-99E6-D101BFAB1F87}">
      <dgm:prSet/>
      <dgm:spPr/>
      <dgm:t>
        <a:bodyPr/>
        <a:lstStyle/>
        <a:p>
          <a:endParaRPr lang="en-US"/>
        </a:p>
      </dgm:t>
    </dgm:pt>
    <dgm:pt modelId="{1E801B2A-3D16-4E30-907C-9180E623BA07}" type="sibTrans" cxnId="{3663467B-5C62-41D9-99E6-D101BFAB1F87}">
      <dgm:prSet/>
      <dgm:spPr/>
      <dgm:t>
        <a:bodyPr/>
        <a:lstStyle/>
        <a:p>
          <a:endParaRPr lang="en-US"/>
        </a:p>
      </dgm:t>
    </dgm:pt>
    <dgm:pt modelId="{0252A1E7-B3CD-46A6-A5EC-6F93A00AFFD0}">
      <dgm:prSet custT="1"/>
      <dgm:spPr/>
      <dgm:t>
        <a:bodyPr/>
        <a:lstStyle/>
        <a:p>
          <a:pPr rtl="0"/>
          <a:r>
            <a:rPr lang="en-US" sz="4800" dirty="0" smtClean="0"/>
            <a:t>Accidental disclosure</a:t>
          </a:r>
          <a:endParaRPr lang="en-US" sz="4800" dirty="0"/>
        </a:p>
      </dgm:t>
    </dgm:pt>
    <dgm:pt modelId="{7C555A36-824C-409A-ACB0-30C18D1368ED}" type="parTrans" cxnId="{A5905F07-5731-4D81-943E-504D01C954B6}">
      <dgm:prSet/>
      <dgm:spPr/>
      <dgm:t>
        <a:bodyPr/>
        <a:lstStyle/>
        <a:p>
          <a:endParaRPr lang="en-US"/>
        </a:p>
      </dgm:t>
    </dgm:pt>
    <dgm:pt modelId="{DF70B653-5324-4EDA-9397-1F6A398F5D6B}" type="sibTrans" cxnId="{A5905F07-5731-4D81-943E-504D01C954B6}">
      <dgm:prSet/>
      <dgm:spPr/>
      <dgm:t>
        <a:bodyPr/>
        <a:lstStyle/>
        <a:p>
          <a:endParaRPr lang="en-US"/>
        </a:p>
      </dgm:t>
    </dgm:pt>
    <dgm:pt modelId="{F3756DD3-83BA-4D09-BBAA-0631C386BB25}">
      <dgm:prSet custT="1"/>
      <dgm:spPr/>
      <dgm:t>
        <a:bodyPr/>
        <a:lstStyle/>
        <a:p>
          <a:pPr rtl="0"/>
          <a:r>
            <a:rPr lang="en-US" sz="4800" dirty="0" smtClean="0"/>
            <a:t>Understand the scope</a:t>
          </a:r>
          <a:endParaRPr lang="en-US" sz="4800" dirty="0"/>
        </a:p>
      </dgm:t>
    </dgm:pt>
    <dgm:pt modelId="{A7BEAA7F-D33E-4B9A-B6E0-1BF280BFCBC3}" type="parTrans" cxnId="{98FE38F6-27D8-469B-A0D7-6169AAAD0AB6}">
      <dgm:prSet/>
      <dgm:spPr/>
      <dgm:t>
        <a:bodyPr/>
        <a:lstStyle/>
        <a:p>
          <a:endParaRPr lang="en-US"/>
        </a:p>
      </dgm:t>
    </dgm:pt>
    <dgm:pt modelId="{1FFE50A3-36C0-41FC-B9CA-ECAD8692BD25}" type="sibTrans" cxnId="{98FE38F6-27D8-469B-A0D7-6169AAAD0AB6}">
      <dgm:prSet/>
      <dgm:spPr/>
      <dgm:t>
        <a:bodyPr/>
        <a:lstStyle/>
        <a:p>
          <a:endParaRPr lang="en-US"/>
        </a:p>
      </dgm:t>
    </dgm:pt>
    <dgm:pt modelId="{A2E678E3-49F7-4229-BE80-7B38ECF0665F}" type="pres">
      <dgm:prSet presAssocID="{F5AB10EE-DC5C-41B1-AA30-34F910593EC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6D2464-BC4D-4D20-844E-4AD930315EA1}" type="pres">
      <dgm:prSet presAssocID="{7FEC21A6-24D2-4F11-AD1F-D3771ED85AC9}" presName="comp" presStyleCnt="0"/>
      <dgm:spPr/>
    </dgm:pt>
    <dgm:pt modelId="{3311FFF3-F539-4AC5-8E87-4942D6F63603}" type="pres">
      <dgm:prSet presAssocID="{7FEC21A6-24D2-4F11-AD1F-D3771ED85AC9}" presName="box" presStyleLbl="node1" presStyleIdx="0" presStyleCnt="3"/>
      <dgm:spPr/>
      <dgm:t>
        <a:bodyPr/>
        <a:lstStyle/>
        <a:p>
          <a:endParaRPr lang="en-US"/>
        </a:p>
      </dgm:t>
    </dgm:pt>
    <dgm:pt modelId="{824AD817-F88C-4F46-8CBF-750B1D1B1F86}" type="pres">
      <dgm:prSet presAssocID="{7FEC21A6-24D2-4F11-AD1F-D3771ED85AC9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2F2A4F55-E4F8-4C9D-BD09-8D58DE6D41B8}" type="pres">
      <dgm:prSet presAssocID="{7FEC21A6-24D2-4F11-AD1F-D3771ED85AC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29A24-75E0-4F19-8E15-2C8B3DAFD4DA}" type="pres">
      <dgm:prSet presAssocID="{1E801B2A-3D16-4E30-907C-9180E623BA07}" presName="spacer" presStyleCnt="0"/>
      <dgm:spPr/>
    </dgm:pt>
    <dgm:pt modelId="{B51D3940-589E-4D7C-87E8-969E8218525C}" type="pres">
      <dgm:prSet presAssocID="{0252A1E7-B3CD-46A6-A5EC-6F93A00AFFD0}" presName="comp" presStyleCnt="0"/>
      <dgm:spPr/>
    </dgm:pt>
    <dgm:pt modelId="{F9CA8FDD-7F74-4283-86FF-17E4074DE308}" type="pres">
      <dgm:prSet presAssocID="{0252A1E7-B3CD-46A6-A5EC-6F93A00AFFD0}" presName="box" presStyleLbl="node1" presStyleIdx="1" presStyleCnt="3"/>
      <dgm:spPr/>
      <dgm:t>
        <a:bodyPr/>
        <a:lstStyle/>
        <a:p>
          <a:endParaRPr lang="en-US"/>
        </a:p>
      </dgm:t>
    </dgm:pt>
    <dgm:pt modelId="{F8782FF0-E980-4253-9F58-773BDF7A89F1}" type="pres">
      <dgm:prSet presAssocID="{0252A1E7-B3CD-46A6-A5EC-6F93A00AFFD0}" presName="img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956" t="-23456" r="11956" b="-23456"/>
          </a:stretch>
        </a:blipFill>
      </dgm:spPr>
    </dgm:pt>
    <dgm:pt modelId="{899F2682-BF51-4809-8328-2E53EB1518C9}" type="pres">
      <dgm:prSet presAssocID="{0252A1E7-B3CD-46A6-A5EC-6F93A00AFFD0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74A05-FA1E-404A-9DEA-C25F01FB93BA}" type="pres">
      <dgm:prSet presAssocID="{DF70B653-5324-4EDA-9397-1F6A398F5D6B}" presName="spacer" presStyleCnt="0"/>
      <dgm:spPr/>
    </dgm:pt>
    <dgm:pt modelId="{32FA2165-F128-44FE-88A3-E255EF33B127}" type="pres">
      <dgm:prSet presAssocID="{F3756DD3-83BA-4D09-BBAA-0631C386BB25}" presName="comp" presStyleCnt="0"/>
      <dgm:spPr/>
    </dgm:pt>
    <dgm:pt modelId="{1EFFF031-D6D5-4CC8-8EF4-668D17E91B31}" type="pres">
      <dgm:prSet presAssocID="{F3756DD3-83BA-4D09-BBAA-0631C386BB25}" presName="box" presStyleLbl="node1" presStyleIdx="2" presStyleCnt="3"/>
      <dgm:spPr/>
      <dgm:t>
        <a:bodyPr/>
        <a:lstStyle/>
        <a:p>
          <a:endParaRPr lang="en-US"/>
        </a:p>
      </dgm:t>
    </dgm:pt>
    <dgm:pt modelId="{A735C2D8-83B1-4692-A9B0-3A0F23EB3202}" type="pres">
      <dgm:prSet presAssocID="{F3756DD3-83BA-4D09-BBAA-0631C386BB25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8C22CFDE-4B0F-47BC-BC2F-2E24B054F8D2}" type="pres">
      <dgm:prSet presAssocID="{F3756DD3-83BA-4D09-BBAA-0631C386BB25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A460FC-5541-497F-BA28-4D86BACB64B0}" type="presOf" srcId="{0252A1E7-B3CD-46A6-A5EC-6F93A00AFFD0}" destId="{899F2682-BF51-4809-8328-2E53EB1518C9}" srcOrd="1" destOrd="0" presId="urn:microsoft.com/office/officeart/2005/8/layout/vList4"/>
    <dgm:cxn modelId="{4931C3EC-AEBB-44E4-9860-38206349F5B2}" type="presOf" srcId="{7FEC21A6-24D2-4F11-AD1F-D3771ED85AC9}" destId="{3311FFF3-F539-4AC5-8E87-4942D6F63603}" srcOrd="0" destOrd="0" presId="urn:microsoft.com/office/officeart/2005/8/layout/vList4"/>
    <dgm:cxn modelId="{A5905F07-5731-4D81-943E-504D01C954B6}" srcId="{F5AB10EE-DC5C-41B1-AA30-34F910593ECD}" destId="{0252A1E7-B3CD-46A6-A5EC-6F93A00AFFD0}" srcOrd="1" destOrd="0" parTransId="{7C555A36-824C-409A-ACB0-30C18D1368ED}" sibTransId="{DF70B653-5324-4EDA-9397-1F6A398F5D6B}"/>
    <dgm:cxn modelId="{98FE38F6-27D8-469B-A0D7-6169AAAD0AB6}" srcId="{F5AB10EE-DC5C-41B1-AA30-34F910593ECD}" destId="{F3756DD3-83BA-4D09-BBAA-0631C386BB25}" srcOrd="2" destOrd="0" parTransId="{A7BEAA7F-D33E-4B9A-B6E0-1BF280BFCBC3}" sibTransId="{1FFE50A3-36C0-41FC-B9CA-ECAD8692BD25}"/>
    <dgm:cxn modelId="{9A4EA166-98E0-4314-A387-D6AFE40FB495}" type="presOf" srcId="{7FEC21A6-24D2-4F11-AD1F-D3771ED85AC9}" destId="{2F2A4F55-E4F8-4C9D-BD09-8D58DE6D41B8}" srcOrd="1" destOrd="0" presId="urn:microsoft.com/office/officeart/2005/8/layout/vList4"/>
    <dgm:cxn modelId="{5240F289-402E-4772-B678-817EF3673C5F}" type="presOf" srcId="{F3756DD3-83BA-4D09-BBAA-0631C386BB25}" destId="{8C22CFDE-4B0F-47BC-BC2F-2E24B054F8D2}" srcOrd="1" destOrd="0" presId="urn:microsoft.com/office/officeart/2005/8/layout/vList4"/>
    <dgm:cxn modelId="{1F31CBBC-8780-4A84-BD11-31B42A291F72}" type="presOf" srcId="{F5AB10EE-DC5C-41B1-AA30-34F910593ECD}" destId="{A2E678E3-49F7-4229-BE80-7B38ECF0665F}" srcOrd="0" destOrd="0" presId="urn:microsoft.com/office/officeart/2005/8/layout/vList4"/>
    <dgm:cxn modelId="{00701105-61A1-40E6-AEED-80C0EF200F42}" type="presOf" srcId="{0252A1E7-B3CD-46A6-A5EC-6F93A00AFFD0}" destId="{F9CA8FDD-7F74-4283-86FF-17E4074DE308}" srcOrd="0" destOrd="0" presId="urn:microsoft.com/office/officeart/2005/8/layout/vList4"/>
    <dgm:cxn modelId="{3663467B-5C62-41D9-99E6-D101BFAB1F87}" srcId="{F5AB10EE-DC5C-41B1-AA30-34F910593ECD}" destId="{7FEC21A6-24D2-4F11-AD1F-D3771ED85AC9}" srcOrd="0" destOrd="0" parTransId="{7BE3CF84-6836-4BF5-9334-B3D3155C099E}" sibTransId="{1E801B2A-3D16-4E30-907C-9180E623BA07}"/>
    <dgm:cxn modelId="{DAF03673-C186-4EE0-BA69-2AE2AC3E0730}" type="presOf" srcId="{F3756DD3-83BA-4D09-BBAA-0631C386BB25}" destId="{1EFFF031-D6D5-4CC8-8EF4-668D17E91B31}" srcOrd="0" destOrd="0" presId="urn:microsoft.com/office/officeart/2005/8/layout/vList4"/>
    <dgm:cxn modelId="{8ECB3D9E-8529-438F-B54C-05D24740C5E8}" type="presParOf" srcId="{A2E678E3-49F7-4229-BE80-7B38ECF0665F}" destId="{1B6D2464-BC4D-4D20-844E-4AD930315EA1}" srcOrd="0" destOrd="0" presId="urn:microsoft.com/office/officeart/2005/8/layout/vList4"/>
    <dgm:cxn modelId="{B8373BF2-10BB-4033-83BC-75235EF0D76A}" type="presParOf" srcId="{1B6D2464-BC4D-4D20-844E-4AD930315EA1}" destId="{3311FFF3-F539-4AC5-8E87-4942D6F63603}" srcOrd="0" destOrd="0" presId="urn:microsoft.com/office/officeart/2005/8/layout/vList4"/>
    <dgm:cxn modelId="{B5D6F414-3198-4BA9-AFF4-7BA36D9DF167}" type="presParOf" srcId="{1B6D2464-BC4D-4D20-844E-4AD930315EA1}" destId="{824AD817-F88C-4F46-8CBF-750B1D1B1F86}" srcOrd="1" destOrd="0" presId="urn:microsoft.com/office/officeart/2005/8/layout/vList4"/>
    <dgm:cxn modelId="{112AA869-D046-4F6D-9ABC-02A76EB8A41A}" type="presParOf" srcId="{1B6D2464-BC4D-4D20-844E-4AD930315EA1}" destId="{2F2A4F55-E4F8-4C9D-BD09-8D58DE6D41B8}" srcOrd="2" destOrd="0" presId="urn:microsoft.com/office/officeart/2005/8/layout/vList4"/>
    <dgm:cxn modelId="{8DD43142-F31E-4C3C-81DE-C689D4B2D19E}" type="presParOf" srcId="{A2E678E3-49F7-4229-BE80-7B38ECF0665F}" destId="{CF229A24-75E0-4F19-8E15-2C8B3DAFD4DA}" srcOrd="1" destOrd="0" presId="urn:microsoft.com/office/officeart/2005/8/layout/vList4"/>
    <dgm:cxn modelId="{AB1075E3-0766-4CBF-8033-072625E7A248}" type="presParOf" srcId="{A2E678E3-49F7-4229-BE80-7B38ECF0665F}" destId="{B51D3940-589E-4D7C-87E8-969E8218525C}" srcOrd="2" destOrd="0" presId="urn:microsoft.com/office/officeart/2005/8/layout/vList4"/>
    <dgm:cxn modelId="{FF5B699D-CD3F-4870-95F6-44AEDCBC34EF}" type="presParOf" srcId="{B51D3940-589E-4D7C-87E8-969E8218525C}" destId="{F9CA8FDD-7F74-4283-86FF-17E4074DE308}" srcOrd="0" destOrd="0" presId="urn:microsoft.com/office/officeart/2005/8/layout/vList4"/>
    <dgm:cxn modelId="{AC3862E6-5C8D-4791-BA9F-8E051170C148}" type="presParOf" srcId="{B51D3940-589E-4D7C-87E8-969E8218525C}" destId="{F8782FF0-E980-4253-9F58-773BDF7A89F1}" srcOrd="1" destOrd="0" presId="urn:microsoft.com/office/officeart/2005/8/layout/vList4"/>
    <dgm:cxn modelId="{238F427B-3F5D-4777-AC9D-0260614D54D3}" type="presParOf" srcId="{B51D3940-589E-4D7C-87E8-969E8218525C}" destId="{899F2682-BF51-4809-8328-2E53EB1518C9}" srcOrd="2" destOrd="0" presId="urn:microsoft.com/office/officeart/2005/8/layout/vList4"/>
    <dgm:cxn modelId="{97074A5A-2CB9-47EA-AE9B-E966AD3CC8E3}" type="presParOf" srcId="{A2E678E3-49F7-4229-BE80-7B38ECF0665F}" destId="{4A474A05-FA1E-404A-9DEA-C25F01FB93BA}" srcOrd="3" destOrd="0" presId="urn:microsoft.com/office/officeart/2005/8/layout/vList4"/>
    <dgm:cxn modelId="{3609C767-4E93-47F2-A89F-DAB1B33D3EBC}" type="presParOf" srcId="{A2E678E3-49F7-4229-BE80-7B38ECF0665F}" destId="{32FA2165-F128-44FE-88A3-E255EF33B127}" srcOrd="4" destOrd="0" presId="urn:microsoft.com/office/officeart/2005/8/layout/vList4"/>
    <dgm:cxn modelId="{8AF6C484-A88D-427F-834D-587EE77F2FA1}" type="presParOf" srcId="{32FA2165-F128-44FE-88A3-E255EF33B127}" destId="{1EFFF031-D6D5-4CC8-8EF4-668D17E91B31}" srcOrd="0" destOrd="0" presId="urn:microsoft.com/office/officeart/2005/8/layout/vList4"/>
    <dgm:cxn modelId="{F734492F-8616-41E8-BDC7-1854A8551B56}" type="presParOf" srcId="{32FA2165-F128-44FE-88A3-E255EF33B127}" destId="{A735C2D8-83B1-4692-A9B0-3A0F23EB3202}" srcOrd="1" destOrd="0" presId="urn:microsoft.com/office/officeart/2005/8/layout/vList4"/>
    <dgm:cxn modelId="{BBAAC737-347B-4CAD-8211-FC223BCD78B2}" type="presParOf" srcId="{32FA2165-F128-44FE-88A3-E255EF33B127}" destId="{8C22CFDE-4B0F-47BC-BC2F-2E24B054F8D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426FE7-60F9-47F3-8F88-4EF756C0133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AFE55CF-DCD4-4253-9037-700419328F98}">
      <dgm:prSet custT="1"/>
      <dgm:spPr/>
      <dgm:t>
        <a:bodyPr/>
        <a:lstStyle/>
        <a:p>
          <a:pPr rtl="0"/>
          <a:r>
            <a:rPr lang="en-US" sz="4800" dirty="0" smtClean="0"/>
            <a:t>More than locked doors</a:t>
          </a:r>
          <a:endParaRPr lang="en-US" sz="4800" dirty="0"/>
        </a:p>
      </dgm:t>
    </dgm:pt>
    <dgm:pt modelId="{8DFCC9A2-CF16-4CF6-94DE-B8EB663DD330}" type="parTrans" cxnId="{3F269BC1-CDDE-4583-8195-1B1B0DD79ED6}">
      <dgm:prSet/>
      <dgm:spPr/>
      <dgm:t>
        <a:bodyPr/>
        <a:lstStyle/>
        <a:p>
          <a:endParaRPr lang="en-US"/>
        </a:p>
      </dgm:t>
    </dgm:pt>
    <dgm:pt modelId="{301D287E-B15A-45D7-B16B-2E5BE5CB509F}" type="sibTrans" cxnId="{3F269BC1-CDDE-4583-8195-1B1B0DD79ED6}">
      <dgm:prSet/>
      <dgm:spPr/>
      <dgm:t>
        <a:bodyPr/>
        <a:lstStyle/>
        <a:p>
          <a:endParaRPr lang="en-US"/>
        </a:p>
      </dgm:t>
    </dgm:pt>
    <dgm:pt modelId="{9D4B13AE-3529-491F-AD87-17F60A719ABD}">
      <dgm:prSet custT="1"/>
      <dgm:spPr/>
      <dgm:t>
        <a:bodyPr/>
        <a:lstStyle/>
        <a:p>
          <a:pPr rtl="0"/>
          <a:r>
            <a:rPr lang="en-US" sz="4800" dirty="0" smtClean="0"/>
            <a:t>Transportation of data</a:t>
          </a:r>
          <a:endParaRPr lang="en-US" sz="4800" dirty="0"/>
        </a:p>
      </dgm:t>
    </dgm:pt>
    <dgm:pt modelId="{4E3FED49-2FEB-448C-B23F-E8F68A8C0AE5}" type="parTrans" cxnId="{C6CE9E18-6399-4965-B5BC-90216C2B6DDD}">
      <dgm:prSet/>
      <dgm:spPr/>
      <dgm:t>
        <a:bodyPr/>
        <a:lstStyle/>
        <a:p>
          <a:endParaRPr lang="en-US"/>
        </a:p>
      </dgm:t>
    </dgm:pt>
    <dgm:pt modelId="{0285E9CC-596C-4D90-AAC0-267044E2D6C5}" type="sibTrans" cxnId="{C6CE9E18-6399-4965-B5BC-90216C2B6DDD}">
      <dgm:prSet/>
      <dgm:spPr/>
      <dgm:t>
        <a:bodyPr/>
        <a:lstStyle/>
        <a:p>
          <a:endParaRPr lang="en-US"/>
        </a:p>
      </dgm:t>
    </dgm:pt>
    <dgm:pt modelId="{F498CE73-DFBF-427A-BAD5-478FF527D61C}">
      <dgm:prSet custT="1"/>
      <dgm:spPr/>
      <dgm:t>
        <a:bodyPr/>
        <a:lstStyle/>
        <a:p>
          <a:pPr rtl="0"/>
          <a:r>
            <a:rPr lang="en-US" sz="4800" dirty="0" smtClean="0"/>
            <a:t>ACLs and Logs</a:t>
          </a:r>
          <a:endParaRPr lang="en-US" sz="4800" dirty="0"/>
        </a:p>
      </dgm:t>
    </dgm:pt>
    <dgm:pt modelId="{F0015727-2801-47B0-8A58-D41BC7748E67}" type="parTrans" cxnId="{AAE7F28C-8692-4211-B91F-AA008DB42015}">
      <dgm:prSet/>
      <dgm:spPr/>
      <dgm:t>
        <a:bodyPr/>
        <a:lstStyle/>
        <a:p>
          <a:endParaRPr lang="en-US"/>
        </a:p>
      </dgm:t>
    </dgm:pt>
    <dgm:pt modelId="{F7B82308-E433-40C4-9424-99257BCE88FD}" type="sibTrans" cxnId="{AAE7F28C-8692-4211-B91F-AA008DB42015}">
      <dgm:prSet/>
      <dgm:spPr/>
      <dgm:t>
        <a:bodyPr/>
        <a:lstStyle/>
        <a:p>
          <a:endParaRPr lang="en-US"/>
        </a:p>
      </dgm:t>
    </dgm:pt>
    <dgm:pt modelId="{9ABFFD2C-4953-4681-AA66-131003007853}" type="pres">
      <dgm:prSet presAssocID="{C3426FE7-60F9-47F3-8F88-4EF756C0133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A6D70C-C9DF-462D-94EF-DDB02DA2836F}" type="pres">
      <dgm:prSet presAssocID="{9AFE55CF-DCD4-4253-9037-700419328F9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109C4-6A9A-446E-9F8D-BCF2BCA12426}" type="pres">
      <dgm:prSet presAssocID="{301D287E-B15A-45D7-B16B-2E5BE5CB509F}" presName="spacer" presStyleCnt="0"/>
      <dgm:spPr/>
    </dgm:pt>
    <dgm:pt modelId="{4E4D19A0-4344-46BA-84C8-36163A132A2B}" type="pres">
      <dgm:prSet presAssocID="{9D4B13AE-3529-491F-AD87-17F60A719AB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6192FD-195B-41AB-B72A-3D716D79F0D5}" type="pres">
      <dgm:prSet presAssocID="{0285E9CC-596C-4D90-AAC0-267044E2D6C5}" presName="spacer" presStyleCnt="0"/>
      <dgm:spPr/>
    </dgm:pt>
    <dgm:pt modelId="{97549599-B090-4E48-B670-B92B30934394}" type="pres">
      <dgm:prSet presAssocID="{F498CE73-DFBF-427A-BAD5-478FF527D61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269BC1-CDDE-4583-8195-1B1B0DD79ED6}" srcId="{C3426FE7-60F9-47F3-8F88-4EF756C01336}" destId="{9AFE55CF-DCD4-4253-9037-700419328F98}" srcOrd="0" destOrd="0" parTransId="{8DFCC9A2-CF16-4CF6-94DE-B8EB663DD330}" sibTransId="{301D287E-B15A-45D7-B16B-2E5BE5CB509F}"/>
    <dgm:cxn modelId="{957F29E8-3563-4B63-B8B8-8DB74FEC958F}" type="presOf" srcId="{9D4B13AE-3529-491F-AD87-17F60A719ABD}" destId="{4E4D19A0-4344-46BA-84C8-36163A132A2B}" srcOrd="0" destOrd="0" presId="urn:microsoft.com/office/officeart/2005/8/layout/vList2"/>
    <dgm:cxn modelId="{AAE7F28C-8692-4211-B91F-AA008DB42015}" srcId="{C3426FE7-60F9-47F3-8F88-4EF756C01336}" destId="{F498CE73-DFBF-427A-BAD5-478FF527D61C}" srcOrd="2" destOrd="0" parTransId="{F0015727-2801-47B0-8A58-D41BC7748E67}" sibTransId="{F7B82308-E433-40C4-9424-99257BCE88FD}"/>
    <dgm:cxn modelId="{659AF6C1-7659-4B6D-8D7C-382196620D63}" type="presOf" srcId="{C3426FE7-60F9-47F3-8F88-4EF756C01336}" destId="{9ABFFD2C-4953-4681-AA66-131003007853}" srcOrd="0" destOrd="0" presId="urn:microsoft.com/office/officeart/2005/8/layout/vList2"/>
    <dgm:cxn modelId="{0F61A579-287D-4676-B0AE-AD522C749C2A}" type="presOf" srcId="{9AFE55CF-DCD4-4253-9037-700419328F98}" destId="{05A6D70C-C9DF-462D-94EF-DDB02DA2836F}" srcOrd="0" destOrd="0" presId="urn:microsoft.com/office/officeart/2005/8/layout/vList2"/>
    <dgm:cxn modelId="{C6CE9E18-6399-4965-B5BC-90216C2B6DDD}" srcId="{C3426FE7-60F9-47F3-8F88-4EF756C01336}" destId="{9D4B13AE-3529-491F-AD87-17F60A719ABD}" srcOrd="1" destOrd="0" parTransId="{4E3FED49-2FEB-448C-B23F-E8F68A8C0AE5}" sibTransId="{0285E9CC-596C-4D90-AAC0-267044E2D6C5}"/>
    <dgm:cxn modelId="{7CDEA83B-484F-4290-8B94-911012F69FFF}" type="presOf" srcId="{F498CE73-DFBF-427A-BAD5-478FF527D61C}" destId="{97549599-B090-4E48-B670-B92B30934394}" srcOrd="0" destOrd="0" presId="urn:microsoft.com/office/officeart/2005/8/layout/vList2"/>
    <dgm:cxn modelId="{375AFEAC-FCAB-48C6-8CC3-0D33887753DD}" type="presParOf" srcId="{9ABFFD2C-4953-4681-AA66-131003007853}" destId="{05A6D70C-C9DF-462D-94EF-DDB02DA2836F}" srcOrd="0" destOrd="0" presId="urn:microsoft.com/office/officeart/2005/8/layout/vList2"/>
    <dgm:cxn modelId="{A56CE098-0BD1-4F41-BD3E-645DF56CB60A}" type="presParOf" srcId="{9ABFFD2C-4953-4681-AA66-131003007853}" destId="{95E109C4-6A9A-446E-9F8D-BCF2BCA12426}" srcOrd="1" destOrd="0" presId="urn:microsoft.com/office/officeart/2005/8/layout/vList2"/>
    <dgm:cxn modelId="{54DF48E5-25B2-49AE-B1D9-BBDDA63F1094}" type="presParOf" srcId="{9ABFFD2C-4953-4681-AA66-131003007853}" destId="{4E4D19A0-4344-46BA-84C8-36163A132A2B}" srcOrd="2" destOrd="0" presId="urn:microsoft.com/office/officeart/2005/8/layout/vList2"/>
    <dgm:cxn modelId="{BC99697E-AF57-4C0B-B7FA-AC74747E92E8}" type="presParOf" srcId="{9ABFFD2C-4953-4681-AA66-131003007853}" destId="{EF6192FD-195B-41AB-B72A-3D716D79F0D5}" srcOrd="3" destOrd="0" presId="urn:microsoft.com/office/officeart/2005/8/layout/vList2"/>
    <dgm:cxn modelId="{2CDBDBEA-9226-45EC-84C6-6ABAD3D3FB21}" type="presParOf" srcId="{9ABFFD2C-4953-4681-AA66-131003007853}" destId="{97549599-B090-4E48-B670-B92B3093439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09ADBA-6019-4267-8080-EF388560FA6B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20E77D-8560-4CD5-8860-920E232BB202}">
      <dgm:prSet/>
      <dgm:spPr/>
      <dgm:t>
        <a:bodyPr/>
        <a:lstStyle/>
        <a:p>
          <a:pPr rtl="0"/>
          <a:r>
            <a:rPr lang="en-US" dirty="0" smtClean="0"/>
            <a:t>File System ACLs</a:t>
          </a:r>
          <a:endParaRPr lang="en-US" dirty="0"/>
        </a:p>
      </dgm:t>
    </dgm:pt>
    <dgm:pt modelId="{30620FC2-9FAC-4C85-A801-514ABC2423EE}" type="parTrans" cxnId="{3C5A1FEE-A851-4B68-B224-08EEAC4838F4}">
      <dgm:prSet/>
      <dgm:spPr/>
      <dgm:t>
        <a:bodyPr/>
        <a:lstStyle/>
        <a:p>
          <a:endParaRPr lang="en-US"/>
        </a:p>
      </dgm:t>
    </dgm:pt>
    <dgm:pt modelId="{E8A9CAFE-94EB-4B87-B82E-A633B5E1EDD7}" type="sibTrans" cxnId="{3C5A1FEE-A851-4B68-B224-08EEAC4838F4}">
      <dgm:prSet/>
      <dgm:spPr/>
      <dgm:t>
        <a:bodyPr/>
        <a:lstStyle/>
        <a:p>
          <a:endParaRPr lang="en-US"/>
        </a:p>
      </dgm:t>
    </dgm:pt>
    <dgm:pt modelId="{62EDD955-DF52-4EC3-A127-BF17F12BE783}">
      <dgm:prSet/>
      <dgm:spPr/>
      <dgm:t>
        <a:bodyPr/>
        <a:lstStyle/>
        <a:p>
          <a:pPr rtl="0"/>
          <a:r>
            <a:rPr lang="en-US" smtClean="0"/>
            <a:t>Backup &amp; File Locations</a:t>
          </a:r>
          <a:endParaRPr lang="en-US"/>
        </a:p>
      </dgm:t>
    </dgm:pt>
    <dgm:pt modelId="{A2E76910-2FC6-4C5B-BED9-A691D99C7A40}" type="parTrans" cxnId="{98099C8A-8F8C-471B-9192-24585200DCB7}">
      <dgm:prSet/>
      <dgm:spPr/>
      <dgm:t>
        <a:bodyPr/>
        <a:lstStyle/>
        <a:p>
          <a:endParaRPr lang="en-US"/>
        </a:p>
      </dgm:t>
    </dgm:pt>
    <dgm:pt modelId="{86EE518D-9BBC-4C3B-BC62-EFC77651FBA1}" type="sibTrans" cxnId="{98099C8A-8F8C-471B-9192-24585200DCB7}">
      <dgm:prSet/>
      <dgm:spPr/>
      <dgm:t>
        <a:bodyPr/>
        <a:lstStyle/>
        <a:p>
          <a:endParaRPr lang="en-US"/>
        </a:p>
      </dgm:t>
    </dgm:pt>
    <dgm:pt modelId="{C99F1E56-9267-4631-A356-BF66B987B730}">
      <dgm:prSet/>
      <dgm:spPr/>
      <dgm:t>
        <a:bodyPr/>
        <a:lstStyle/>
        <a:p>
          <a:pPr rtl="0"/>
          <a:r>
            <a:rPr lang="en-US" smtClean="0"/>
            <a:t>Windows Firewall</a:t>
          </a:r>
          <a:endParaRPr lang="en-US"/>
        </a:p>
      </dgm:t>
    </dgm:pt>
    <dgm:pt modelId="{7CAA8C8A-822B-4425-A195-318947139D7C}" type="parTrans" cxnId="{0885785B-A340-47F2-BD1B-91FFC83EF00B}">
      <dgm:prSet/>
      <dgm:spPr/>
      <dgm:t>
        <a:bodyPr/>
        <a:lstStyle/>
        <a:p>
          <a:endParaRPr lang="en-US"/>
        </a:p>
      </dgm:t>
    </dgm:pt>
    <dgm:pt modelId="{06F7CE83-E27C-45DD-9528-A06BDFCD220B}" type="sibTrans" cxnId="{0885785B-A340-47F2-BD1B-91FFC83EF00B}">
      <dgm:prSet/>
      <dgm:spPr/>
      <dgm:t>
        <a:bodyPr/>
        <a:lstStyle/>
        <a:p>
          <a:endParaRPr lang="en-US"/>
        </a:p>
      </dgm:t>
    </dgm:pt>
    <dgm:pt modelId="{C426CD07-1C76-44CC-9027-D986E720F285}">
      <dgm:prSet/>
      <dgm:spPr/>
      <dgm:t>
        <a:bodyPr/>
        <a:lstStyle/>
        <a:p>
          <a:pPr rtl="0"/>
          <a:r>
            <a:rPr lang="en-US" smtClean="0"/>
            <a:t>Restrictive Policies</a:t>
          </a:r>
          <a:endParaRPr lang="en-US"/>
        </a:p>
      </dgm:t>
    </dgm:pt>
    <dgm:pt modelId="{8D197244-94C8-4660-ADA1-9BD8534BAE98}" type="parTrans" cxnId="{261469F6-BDAC-4245-9972-CACFBD4499A9}">
      <dgm:prSet/>
      <dgm:spPr/>
      <dgm:t>
        <a:bodyPr/>
        <a:lstStyle/>
        <a:p>
          <a:endParaRPr lang="en-US"/>
        </a:p>
      </dgm:t>
    </dgm:pt>
    <dgm:pt modelId="{62BEF77C-6B7C-487D-AC47-232F9B55A2DB}" type="sibTrans" cxnId="{261469F6-BDAC-4245-9972-CACFBD4499A9}">
      <dgm:prSet/>
      <dgm:spPr/>
      <dgm:t>
        <a:bodyPr/>
        <a:lstStyle/>
        <a:p>
          <a:endParaRPr lang="en-US"/>
        </a:p>
      </dgm:t>
    </dgm:pt>
    <dgm:pt modelId="{2B33191B-DB8F-48C7-8501-58A1542DF9AD}">
      <dgm:prSet/>
      <dgm:spPr/>
      <dgm:t>
        <a:bodyPr/>
        <a:lstStyle/>
        <a:p>
          <a:pPr rtl="0"/>
          <a:r>
            <a:rPr lang="en-US" smtClean="0"/>
            <a:t>Information Leakage considerations</a:t>
          </a:r>
          <a:endParaRPr lang="en-US"/>
        </a:p>
      </dgm:t>
    </dgm:pt>
    <dgm:pt modelId="{648B0613-FA1F-44A6-9C5E-C01ADDA9BEF1}" type="parTrans" cxnId="{00C34629-9D12-44B4-B37E-58A3C3E9E808}">
      <dgm:prSet/>
      <dgm:spPr/>
      <dgm:t>
        <a:bodyPr/>
        <a:lstStyle/>
        <a:p>
          <a:endParaRPr lang="en-US"/>
        </a:p>
      </dgm:t>
    </dgm:pt>
    <dgm:pt modelId="{6FF422C4-1D42-4E98-B672-795103CF4710}" type="sibTrans" cxnId="{00C34629-9D12-44B4-B37E-58A3C3E9E808}">
      <dgm:prSet/>
      <dgm:spPr/>
      <dgm:t>
        <a:bodyPr/>
        <a:lstStyle/>
        <a:p>
          <a:endParaRPr lang="en-US"/>
        </a:p>
      </dgm:t>
    </dgm:pt>
    <dgm:pt modelId="{17571B26-920B-4C6B-8636-B2D20F400643}" type="pres">
      <dgm:prSet presAssocID="{6209ADBA-6019-4267-8080-EF388560FA6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F9CC99-1636-46EB-848E-CA74AE2BCD32}" type="pres">
      <dgm:prSet presAssocID="{0920E77D-8560-4CD5-8860-920E232BB202}" presName="comp" presStyleCnt="0"/>
      <dgm:spPr/>
    </dgm:pt>
    <dgm:pt modelId="{51C011A9-2D38-4F14-A11A-9609B503546A}" type="pres">
      <dgm:prSet presAssocID="{0920E77D-8560-4CD5-8860-920E232BB202}" presName="box" presStyleLbl="node1" presStyleIdx="0" presStyleCnt="3"/>
      <dgm:spPr/>
      <dgm:t>
        <a:bodyPr/>
        <a:lstStyle/>
        <a:p>
          <a:endParaRPr lang="en-US"/>
        </a:p>
      </dgm:t>
    </dgm:pt>
    <dgm:pt modelId="{AB538ED9-6DE7-4596-9A9B-129415DA6F53}" type="pres">
      <dgm:prSet presAssocID="{0920E77D-8560-4CD5-8860-920E232BB202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923D6196-978E-41C7-9385-7C15470E55FA}" type="pres">
      <dgm:prSet presAssocID="{0920E77D-8560-4CD5-8860-920E232BB20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92F318-D1E0-4F45-95B5-60E71DFFF10A}" type="pres">
      <dgm:prSet presAssocID="{E8A9CAFE-94EB-4B87-B82E-A633B5E1EDD7}" presName="spacer" presStyleCnt="0"/>
      <dgm:spPr/>
    </dgm:pt>
    <dgm:pt modelId="{C89E09F3-8E87-4C65-8BA4-D9E5406E0755}" type="pres">
      <dgm:prSet presAssocID="{C99F1E56-9267-4631-A356-BF66B987B730}" presName="comp" presStyleCnt="0"/>
      <dgm:spPr/>
    </dgm:pt>
    <dgm:pt modelId="{DABC489A-81C0-45AF-9D4D-D22E2D309560}" type="pres">
      <dgm:prSet presAssocID="{C99F1E56-9267-4631-A356-BF66B987B730}" presName="box" presStyleLbl="node1" presStyleIdx="1" presStyleCnt="3"/>
      <dgm:spPr/>
      <dgm:t>
        <a:bodyPr/>
        <a:lstStyle/>
        <a:p>
          <a:endParaRPr lang="en-US"/>
        </a:p>
      </dgm:t>
    </dgm:pt>
    <dgm:pt modelId="{E571AD49-B83E-4DD8-B6E1-119BEA188079}" type="pres">
      <dgm:prSet presAssocID="{C99F1E56-9267-4631-A356-BF66B987B730}" presName="img" presStyleLbl="fgImgPlace1" presStyleIdx="1" presStyleCnt="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52" b="-3052"/>
          </a:stretch>
        </a:blipFill>
      </dgm:spPr>
    </dgm:pt>
    <dgm:pt modelId="{09D0231C-9BBC-4490-8382-D9D8D98E1311}" type="pres">
      <dgm:prSet presAssocID="{C99F1E56-9267-4631-A356-BF66B987B730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F431C-DA06-43DA-BAFA-BE973E9DE07B}" type="pres">
      <dgm:prSet presAssocID="{06F7CE83-E27C-45DD-9528-A06BDFCD220B}" presName="spacer" presStyleCnt="0"/>
      <dgm:spPr/>
    </dgm:pt>
    <dgm:pt modelId="{07192BD7-A464-4A5B-95CE-BE8C72B08564}" type="pres">
      <dgm:prSet presAssocID="{2B33191B-DB8F-48C7-8501-58A1542DF9AD}" presName="comp" presStyleCnt="0"/>
      <dgm:spPr/>
    </dgm:pt>
    <dgm:pt modelId="{A48AF702-EF0D-4AC2-A08B-D0E5C73D1B5B}" type="pres">
      <dgm:prSet presAssocID="{2B33191B-DB8F-48C7-8501-58A1542DF9AD}" presName="box" presStyleLbl="node1" presStyleIdx="2" presStyleCnt="3"/>
      <dgm:spPr/>
      <dgm:t>
        <a:bodyPr/>
        <a:lstStyle/>
        <a:p>
          <a:endParaRPr lang="en-US"/>
        </a:p>
      </dgm:t>
    </dgm:pt>
    <dgm:pt modelId="{44AE54E9-5A9B-496E-88BF-3CCBB74C048C}" type="pres">
      <dgm:prSet presAssocID="{2B33191B-DB8F-48C7-8501-58A1542DF9AD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5EB7A6B-04C7-4704-A876-701FF3F9D2C9}" type="pres">
      <dgm:prSet presAssocID="{2B33191B-DB8F-48C7-8501-58A1542DF9A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ED4A0B-4B01-4ACA-96E5-3797123DD8E5}" type="presOf" srcId="{62EDD955-DF52-4EC3-A127-BF17F12BE783}" destId="{51C011A9-2D38-4F14-A11A-9609B503546A}" srcOrd="0" destOrd="1" presId="urn:microsoft.com/office/officeart/2005/8/layout/vList4"/>
    <dgm:cxn modelId="{98099C8A-8F8C-471B-9192-24585200DCB7}" srcId="{0920E77D-8560-4CD5-8860-920E232BB202}" destId="{62EDD955-DF52-4EC3-A127-BF17F12BE783}" srcOrd="0" destOrd="0" parTransId="{A2E76910-2FC6-4C5B-BED9-A691D99C7A40}" sibTransId="{86EE518D-9BBC-4C3B-BC62-EFC77651FBA1}"/>
    <dgm:cxn modelId="{A96C8CEA-2C57-4C75-AF36-BB7C33D01B5B}" type="presOf" srcId="{2B33191B-DB8F-48C7-8501-58A1542DF9AD}" destId="{65EB7A6B-04C7-4704-A876-701FF3F9D2C9}" srcOrd="1" destOrd="0" presId="urn:microsoft.com/office/officeart/2005/8/layout/vList4"/>
    <dgm:cxn modelId="{A1DC7CBC-8C5D-4147-843E-3F9CA0250021}" type="presOf" srcId="{0920E77D-8560-4CD5-8860-920E232BB202}" destId="{51C011A9-2D38-4F14-A11A-9609B503546A}" srcOrd="0" destOrd="0" presId="urn:microsoft.com/office/officeart/2005/8/layout/vList4"/>
    <dgm:cxn modelId="{924866CA-BBF3-4BB1-B5C4-13A76E8E1CA8}" type="presOf" srcId="{62EDD955-DF52-4EC3-A127-BF17F12BE783}" destId="{923D6196-978E-41C7-9385-7C15470E55FA}" srcOrd="1" destOrd="1" presId="urn:microsoft.com/office/officeart/2005/8/layout/vList4"/>
    <dgm:cxn modelId="{F2B1F35D-D7AE-4F55-A7DE-F1CD78ED8C4B}" type="presOf" srcId="{C426CD07-1C76-44CC-9027-D986E720F285}" destId="{DABC489A-81C0-45AF-9D4D-D22E2D309560}" srcOrd="0" destOrd="1" presId="urn:microsoft.com/office/officeart/2005/8/layout/vList4"/>
    <dgm:cxn modelId="{B6FD5BC0-BF2E-46A7-BD0A-F584F7171242}" type="presOf" srcId="{0920E77D-8560-4CD5-8860-920E232BB202}" destId="{923D6196-978E-41C7-9385-7C15470E55FA}" srcOrd="1" destOrd="0" presId="urn:microsoft.com/office/officeart/2005/8/layout/vList4"/>
    <dgm:cxn modelId="{3C5A1FEE-A851-4B68-B224-08EEAC4838F4}" srcId="{6209ADBA-6019-4267-8080-EF388560FA6B}" destId="{0920E77D-8560-4CD5-8860-920E232BB202}" srcOrd="0" destOrd="0" parTransId="{30620FC2-9FAC-4C85-A801-514ABC2423EE}" sibTransId="{E8A9CAFE-94EB-4B87-B82E-A633B5E1EDD7}"/>
    <dgm:cxn modelId="{0885785B-A340-47F2-BD1B-91FFC83EF00B}" srcId="{6209ADBA-6019-4267-8080-EF388560FA6B}" destId="{C99F1E56-9267-4631-A356-BF66B987B730}" srcOrd="1" destOrd="0" parTransId="{7CAA8C8A-822B-4425-A195-318947139D7C}" sibTransId="{06F7CE83-E27C-45DD-9528-A06BDFCD220B}"/>
    <dgm:cxn modelId="{A0FDC53D-D6F9-42A8-AEDE-857A1E58B342}" type="presOf" srcId="{C99F1E56-9267-4631-A356-BF66B987B730}" destId="{09D0231C-9BBC-4490-8382-D9D8D98E1311}" srcOrd="1" destOrd="0" presId="urn:microsoft.com/office/officeart/2005/8/layout/vList4"/>
    <dgm:cxn modelId="{A0CCBCBB-B564-4BF9-A13B-703CAAFC49A1}" type="presOf" srcId="{2B33191B-DB8F-48C7-8501-58A1542DF9AD}" destId="{A48AF702-EF0D-4AC2-A08B-D0E5C73D1B5B}" srcOrd="0" destOrd="0" presId="urn:microsoft.com/office/officeart/2005/8/layout/vList4"/>
    <dgm:cxn modelId="{3BCBE1DA-6ADF-4A4D-8FB8-92D57EC277FE}" type="presOf" srcId="{C99F1E56-9267-4631-A356-BF66B987B730}" destId="{DABC489A-81C0-45AF-9D4D-D22E2D309560}" srcOrd="0" destOrd="0" presId="urn:microsoft.com/office/officeart/2005/8/layout/vList4"/>
    <dgm:cxn modelId="{5478B6F1-2047-45E3-AD46-56A6F7D71F56}" type="presOf" srcId="{6209ADBA-6019-4267-8080-EF388560FA6B}" destId="{17571B26-920B-4C6B-8636-B2D20F400643}" srcOrd="0" destOrd="0" presId="urn:microsoft.com/office/officeart/2005/8/layout/vList4"/>
    <dgm:cxn modelId="{261469F6-BDAC-4245-9972-CACFBD4499A9}" srcId="{C99F1E56-9267-4631-A356-BF66B987B730}" destId="{C426CD07-1C76-44CC-9027-D986E720F285}" srcOrd="0" destOrd="0" parTransId="{8D197244-94C8-4660-ADA1-9BD8534BAE98}" sibTransId="{62BEF77C-6B7C-487D-AC47-232F9B55A2DB}"/>
    <dgm:cxn modelId="{A02E3330-630C-468E-8344-760B5814A601}" type="presOf" srcId="{C426CD07-1C76-44CC-9027-D986E720F285}" destId="{09D0231C-9BBC-4490-8382-D9D8D98E1311}" srcOrd="1" destOrd="1" presId="urn:microsoft.com/office/officeart/2005/8/layout/vList4"/>
    <dgm:cxn modelId="{00C34629-9D12-44B4-B37E-58A3C3E9E808}" srcId="{6209ADBA-6019-4267-8080-EF388560FA6B}" destId="{2B33191B-DB8F-48C7-8501-58A1542DF9AD}" srcOrd="2" destOrd="0" parTransId="{648B0613-FA1F-44A6-9C5E-C01ADDA9BEF1}" sibTransId="{6FF422C4-1D42-4E98-B672-795103CF4710}"/>
    <dgm:cxn modelId="{04836942-FD7B-4658-9594-40472941826D}" type="presParOf" srcId="{17571B26-920B-4C6B-8636-B2D20F400643}" destId="{D6F9CC99-1636-46EB-848E-CA74AE2BCD32}" srcOrd="0" destOrd="0" presId="urn:microsoft.com/office/officeart/2005/8/layout/vList4"/>
    <dgm:cxn modelId="{2105C768-3317-4DEA-8793-45A2DBA67550}" type="presParOf" srcId="{D6F9CC99-1636-46EB-848E-CA74AE2BCD32}" destId="{51C011A9-2D38-4F14-A11A-9609B503546A}" srcOrd="0" destOrd="0" presId="urn:microsoft.com/office/officeart/2005/8/layout/vList4"/>
    <dgm:cxn modelId="{31CB29E2-3402-4E9E-A7F0-A091E67A0417}" type="presParOf" srcId="{D6F9CC99-1636-46EB-848E-CA74AE2BCD32}" destId="{AB538ED9-6DE7-4596-9A9B-129415DA6F53}" srcOrd="1" destOrd="0" presId="urn:microsoft.com/office/officeart/2005/8/layout/vList4"/>
    <dgm:cxn modelId="{498CB693-FFB2-480D-936F-F25DD4A606C9}" type="presParOf" srcId="{D6F9CC99-1636-46EB-848E-CA74AE2BCD32}" destId="{923D6196-978E-41C7-9385-7C15470E55FA}" srcOrd="2" destOrd="0" presId="urn:microsoft.com/office/officeart/2005/8/layout/vList4"/>
    <dgm:cxn modelId="{ECDB9315-460B-41D9-9402-64F98A5A298E}" type="presParOf" srcId="{17571B26-920B-4C6B-8636-B2D20F400643}" destId="{1792F318-D1E0-4F45-95B5-60E71DFFF10A}" srcOrd="1" destOrd="0" presId="urn:microsoft.com/office/officeart/2005/8/layout/vList4"/>
    <dgm:cxn modelId="{98E60CAE-6E0D-4FB9-82E4-022ED582BFCB}" type="presParOf" srcId="{17571B26-920B-4C6B-8636-B2D20F400643}" destId="{C89E09F3-8E87-4C65-8BA4-D9E5406E0755}" srcOrd="2" destOrd="0" presId="urn:microsoft.com/office/officeart/2005/8/layout/vList4"/>
    <dgm:cxn modelId="{4A5CBFB8-A515-457F-B645-6C532A03F6F8}" type="presParOf" srcId="{C89E09F3-8E87-4C65-8BA4-D9E5406E0755}" destId="{DABC489A-81C0-45AF-9D4D-D22E2D309560}" srcOrd="0" destOrd="0" presId="urn:microsoft.com/office/officeart/2005/8/layout/vList4"/>
    <dgm:cxn modelId="{B0A5CBC3-37C1-40FC-AF85-7BB83C5558B9}" type="presParOf" srcId="{C89E09F3-8E87-4C65-8BA4-D9E5406E0755}" destId="{E571AD49-B83E-4DD8-B6E1-119BEA188079}" srcOrd="1" destOrd="0" presId="urn:microsoft.com/office/officeart/2005/8/layout/vList4"/>
    <dgm:cxn modelId="{4BFDFC34-5910-42F6-A7B6-DDFC63D2535A}" type="presParOf" srcId="{C89E09F3-8E87-4C65-8BA4-D9E5406E0755}" destId="{09D0231C-9BBC-4490-8382-D9D8D98E1311}" srcOrd="2" destOrd="0" presId="urn:microsoft.com/office/officeart/2005/8/layout/vList4"/>
    <dgm:cxn modelId="{6A3E5502-3DCA-416D-A120-532A1E131467}" type="presParOf" srcId="{17571B26-920B-4C6B-8636-B2D20F400643}" destId="{01FF431C-DA06-43DA-BAFA-BE973E9DE07B}" srcOrd="3" destOrd="0" presId="urn:microsoft.com/office/officeart/2005/8/layout/vList4"/>
    <dgm:cxn modelId="{AD9C7984-6D3C-4EEF-A867-BC6CAC48089D}" type="presParOf" srcId="{17571B26-920B-4C6B-8636-B2D20F400643}" destId="{07192BD7-A464-4A5B-95CE-BE8C72B08564}" srcOrd="4" destOrd="0" presId="urn:microsoft.com/office/officeart/2005/8/layout/vList4"/>
    <dgm:cxn modelId="{EF902BDC-1C40-4701-8A87-D23CEC027B42}" type="presParOf" srcId="{07192BD7-A464-4A5B-95CE-BE8C72B08564}" destId="{A48AF702-EF0D-4AC2-A08B-D0E5C73D1B5B}" srcOrd="0" destOrd="0" presId="urn:microsoft.com/office/officeart/2005/8/layout/vList4"/>
    <dgm:cxn modelId="{E45C7349-2CE8-4F09-A021-B7DECD3529E0}" type="presParOf" srcId="{07192BD7-A464-4A5B-95CE-BE8C72B08564}" destId="{44AE54E9-5A9B-496E-88BF-3CCBB74C048C}" srcOrd="1" destOrd="0" presId="urn:microsoft.com/office/officeart/2005/8/layout/vList4"/>
    <dgm:cxn modelId="{35555DB3-34D5-4765-8BEA-042EDDA7EA80}" type="presParOf" srcId="{07192BD7-A464-4A5B-95CE-BE8C72B08564}" destId="{65EB7A6B-04C7-4704-A876-701FF3F9D2C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201357-C338-4975-A7F2-ABFE774C7E55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9AB122-027D-4205-A567-B743F847E310}">
      <dgm:prSet/>
      <dgm:spPr/>
      <dgm:t>
        <a:bodyPr/>
        <a:lstStyle/>
        <a:p>
          <a:pPr rtl="0"/>
          <a:r>
            <a:rPr lang="en-US" dirty="0" smtClean="0"/>
            <a:t>Appropriate Service Accounts</a:t>
          </a:r>
          <a:endParaRPr lang="en-US" dirty="0"/>
        </a:p>
      </dgm:t>
    </dgm:pt>
    <dgm:pt modelId="{F666638C-7B6F-4F11-A89D-58DF149DC7F7}" type="parTrans" cxnId="{53BF7FE6-B458-499D-AEE9-4E192E7B3568}">
      <dgm:prSet/>
      <dgm:spPr/>
      <dgm:t>
        <a:bodyPr/>
        <a:lstStyle/>
        <a:p>
          <a:endParaRPr lang="en-US"/>
        </a:p>
      </dgm:t>
    </dgm:pt>
    <dgm:pt modelId="{AF046984-199F-4550-8629-70E0B007603E}" type="sibTrans" cxnId="{53BF7FE6-B458-499D-AEE9-4E192E7B3568}">
      <dgm:prSet/>
      <dgm:spPr/>
      <dgm:t>
        <a:bodyPr/>
        <a:lstStyle/>
        <a:p>
          <a:endParaRPr lang="en-US"/>
        </a:p>
      </dgm:t>
    </dgm:pt>
    <dgm:pt modelId="{D3579475-A843-4A5A-8A23-16575ECE9CA7}">
      <dgm:prSet/>
      <dgm:spPr/>
      <dgm:t>
        <a:bodyPr/>
        <a:lstStyle/>
        <a:p>
          <a:pPr rtl="0"/>
          <a:r>
            <a:rPr lang="en-US" smtClean="0"/>
            <a:t>Compartmentalize</a:t>
          </a:r>
          <a:endParaRPr lang="en-US"/>
        </a:p>
      </dgm:t>
    </dgm:pt>
    <dgm:pt modelId="{09B0AC18-DBEE-4348-A336-A2B3BD79A4C6}" type="parTrans" cxnId="{9076022E-91DE-4516-96AB-086A93EE28E5}">
      <dgm:prSet/>
      <dgm:spPr/>
      <dgm:t>
        <a:bodyPr/>
        <a:lstStyle/>
        <a:p>
          <a:endParaRPr lang="en-US"/>
        </a:p>
      </dgm:t>
    </dgm:pt>
    <dgm:pt modelId="{81EF7F4E-CA1A-4BE4-B72E-2A6E00A417DA}" type="sibTrans" cxnId="{9076022E-91DE-4516-96AB-086A93EE28E5}">
      <dgm:prSet/>
      <dgm:spPr/>
      <dgm:t>
        <a:bodyPr/>
        <a:lstStyle/>
        <a:p>
          <a:endParaRPr lang="en-US"/>
        </a:p>
      </dgm:t>
    </dgm:pt>
    <dgm:pt modelId="{A2E64E12-88CA-452C-943A-486203B3583D}">
      <dgm:prSet/>
      <dgm:spPr/>
      <dgm:t>
        <a:bodyPr/>
        <a:lstStyle/>
        <a:p>
          <a:pPr rtl="0"/>
          <a:r>
            <a:rPr lang="en-US" smtClean="0"/>
            <a:t>Managed Service Accounts</a:t>
          </a:r>
          <a:endParaRPr lang="en-US"/>
        </a:p>
      </dgm:t>
    </dgm:pt>
    <dgm:pt modelId="{4356C72F-8D2F-4CEC-80DE-DCBE487733DC}" type="parTrans" cxnId="{79E3B0B6-8A01-47C7-AD71-74C3C2AC9A2C}">
      <dgm:prSet/>
      <dgm:spPr/>
      <dgm:t>
        <a:bodyPr/>
        <a:lstStyle/>
        <a:p>
          <a:endParaRPr lang="en-US"/>
        </a:p>
      </dgm:t>
    </dgm:pt>
    <dgm:pt modelId="{C7E916C7-0BE9-466B-9532-606736F8F48D}" type="sibTrans" cxnId="{79E3B0B6-8A01-47C7-AD71-74C3C2AC9A2C}">
      <dgm:prSet/>
      <dgm:spPr/>
      <dgm:t>
        <a:bodyPr/>
        <a:lstStyle/>
        <a:p>
          <a:endParaRPr lang="en-US"/>
        </a:p>
      </dgm:t>
    </dgm:pt>
    <dgm:pt modelId="{3CB7547B-3B5D-482B-AFAC-5D8459D19508}">
      <dgm:prSet/>
      <dgm:spPr>
        <a:noFill/>
      </dgm:spPr>
      <dgm:t>
        <a:bodyPr/>
        <a:lstStyle/>
        <a:p>
          <a:pPr rtl="0"/>
          <a:endParaRPr lang="en-US" dirty="0"/>
        </a:p>
      </dgm:t>
    </dgm:pt>
    <dgm:pt modelId="{ED58AFEB-A428-4E00-84D1-01DCE399AB98}" type="parTrans" cxnId="{FA0B50EA-8872-422E-AEA2-6AC66A350126}">
      <dgm:prSet/>
      <dgm:spPr/>
      <dgm:t>
        <a:bodyPr/>
        <a:lstStyle/>
        <a:p>
          <a:endParaRPr lang="en-US"/>
        </a:p>
      </dgm:t>
    </dgm:pt>
    <dgm:pt modelId="{D0D5F6E2-FFC0-43C1-8ABA-0A1D21B102D8}" type="sibTrans" cxnId="{FA0B50EA-8872-422E-AEA2-6AC66A350126}">
      <dgm:prSet/>
      <dgm:spPr/>
      <dgm:t>
        <a:bodyPr/>
        <a:lstStyle/>
        <a:p>
          <a:endParaRPr lang="en-US"/>
        </a:p>
      </dgm:t>
    </dgm:pt>
    <dgm:pt modelId="{34DE4B9F-524D-4262-BF4E-480806F2A02A}" type="pres">
      <dgm:prSet presAssocID="{E2201357-C338-4975-A7F2-ABFE774C7E5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02A862-2680-4E10-A16C-FF664B4802B0}" type="pres">
      <dgm:prSet presAssocID="{529AB122-027D-4205-A567-B743F847E310}" presName="comp" presStyleCnt="0"/>
      <dgm:spPr/>
    </dgm:pt>
    <dgm:pt modelId="{D3547F38-BF8E-42A5-A173-0CB0EA39A42E}" type="pres">
      <dgm:prSet presAssocID="{529AB122-027D-4205-A567-B743F847E310}" presName="box" presStyleLbl="node1" presStyleIdx="0" presStyleCnt="2"/>
      <dgm:spPr/>
      <dgm:t>
        <a:bodyPr/>
        <a:lstStyle/>
        <a:p>
          <a:endParaRPr lang="en-US"/>
        </a:p>
      </dgm:t>
    </dgm:pt>
    <dgm:pt modelId="{E11D38DF-89FB-4159-BA43-20E02A55D337}" type="pres">
      <dgm:prSet presAssocID="{529AB122-027D-4205-A567-B743F847E310}" presName="img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3262701D-F840-4D6B-BD85-4CC697F63E89}" type="pres">
      <dgm:prSet presAssocID="{529AB122-027D-4205-A567-B743F847E31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0725E4-1956-4A4B-AA3B-F8F2BE44D5FD}" type="pres">
      <dgm:prSet presAssocID="{AF046984-199F-4550-8629-70E0B007603E}" presName="spacer" presStyleCnt="0"/>
      <dgm:spPr/>
    </dgm:pt>
    <dgm:pt modelId="{89CF2124-F43F-4FFD-B3C1-828A023C6BA7}" type="pres">
      <dgm:prSet presAssocID="{3CB7547B-3B5D-482B-AFAC-5D8459D19508}" presName="comp" presStyleCnt="0"/>
      <dgm:spPr/>
    </dgm:pt>
    <dgm:pt modelId="{676BC341-90F0-43EB-97F7-CDDC7B6C7384}" type="pres">
      <dgm:prSet presAssocID="{3CB7547B-3B5D-482B-AFAC-5D8459D19508}" presName="box" presStyleLbl="node1" presStyleIdx="1" presStyleCnt="2"/>
      <dgm:spPr/>
      <dgm:t>
        <a:bodyPr/>
        <a:lstStyle/>
        <a:p>
          <a:endParaRPr lang="en-US"/>
        </a:p>
      </dgm:t>
    </dgm:pt>
    <dgm:pt modelId="{65D13EAB-9D8C-4772-B768-AE9AC6A9758A}" type="pres">
      <dgm:prSet presAssocID="{3CB7547B-3B5D-482B-AFAC-5D8459D19508}" presName="img" presStyleLbl="fgImgPlace1" presStyleIdx="1" presStyleCnt="2"/>
      <dgm:spPr>
        <a:noFill/>
      </dgm:spPr>
    </dgm:pt>
    <dgm:pt modelId="{980C76F7-E096-45BC-A551-3619ABE4E830}" type="pres">
      <dgm:prSet presAssocID="{3CB7547B-3B5D-482B-AFAC-5D8459D1950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8FE555-C75E-4A84-8299-31E8AA539907}" type="presOf" srcId="{A2E64E12-88CA-452C-943A-486203B3583D}" destId="{D3547F38-BF8E-42A5-A173-0CB0EA39A42E}" srcOrd="0" destOrd="2" presId="urn:microsoft.com/office/officeart/2005/8/layout/vList4"/>
    <dgm:cxn modelId="{9F787C65-9233-47ED-8016-620DEA0E28B2}" type="presOf" srcId="{3CB7547B-3B5D-482B-AFAC-5D8459D19508}" destId="{980C76F7-E096-45BC-A551-3619ABE4E830}" srcOrd="1" destOrd="0" presId="urn:microsoft.com/office/officeart/2005/8/layout/vList4"/>
    <dgm:cxn modelId="{9076022E-91DE-4516-96AB-086A93EE28E5}" srcId="{529AB122-027D-4205-A567-B743F847E310}" destId="{D3579475-A843-4A5A-8A23-16575ECE9CA7}" srcOrd="0" destOrd="0" parTransId="{09B0AC18-DBEE-4348-A336-A2B3BD79A4C6}" sibTransId="{81EF7F4E-CA1A-4BE4-B72E-2A6E00A417DA}"/>
    <dgm:cxn modelId="{FA0B50EA-8872-422E-AEA2-6AC66A350126}" srcId="{E2201357-C338-4975-A7F2-ABFE774C7E55}" destId="{3CB7547B-3B5D-482B-AFAC-5D8459D19508}" srcOrd="1" destOrd="0" parTransId="{ED58AFEB-A428-4E00-84D1-01DCE399AB98}" sibTransId="{D0D5F6E2-FFC0-43C1-8ABA-0A1D21B102D8}"/>
    <dgm:cxn modelId="{79E3B0B6-8A01-47C7-AD71-74C3C2AC9A2C}" srcId="{529AB122-027D-4205-A567-B743F847E310}" destId="{A2E64E12-88CA-452C-943A-486203B3583D}" srcOrd="1" destOrd="0" parTransId="{4356C72F-8D2F-4CEC-80DE-DCBE487733DC}" sibTransId="{C7E916C7-0BE9-466B-9532-606736F8F48D}"/>
    <dgm:cxn modelId="{20449D44-8CD2-4550-942A-8C9C78CCD43B}" type="presOf" srcId="{A2E64E12-88CA-452C-943A-486203B3583D}" destId="{3262701D-F840-4D6B-BD85-4CC697F63E89}" srcOrd="1" destOrd="2" presId="urn:microsoft.com/office/officeart/2005/8/layout/vList4"/>
    <dgm:cxn modelId="{68E5B991-4821-4C4B-917B-3011D4E96AC1}" type="presOf" srcId="{E2201357-C338-4975-A7F2-ABFE774C7E55}" destId="{34DE4B9F-524D-4262-BF4E-480806F2A02A}" srcOrd="0" destOrd="0" presId="urn:microsoft.com/office/officeart/2005/8/layout/vList4"/>
    <dgm:cxn modelId="{4B30759D-14A0-40BD-B3F5-1D54C1443B18}" type="presOf" srcId="{D3579475-A843-4A5A-8A23-16575ECE9CA7}" destId="{3262701D-F840-4D6B-BD85-4CC697F63E89}" srcOrd="1" destOrd="1" presId="urn:microsoft.com/office/officeart/2005/8/layout/vList4"/>
    <dgm:cxn modelId="{6231CD54-E4B6-44A0-90F3-BFC756309082}" type="presOf" srcId="{3CB7547B-3B5D-482B-AFAC-5D8459D19508}" destId="{676BC341-90F0-43EB-97F7-CDDC7B6C7384}" srcOrd="0" destOrd="0" presId="urn:microsoft.com/office/officeart/2005/8/layout/vList4"/>
    <dgm:cxn modelId="{53BF7FE6-B458-499D-AEE9-4E192E7B3568}" srcId="{E2201357-C338-4975-A7F2-ABFE774C7E55}" destId="{529AB122-027D-4205-A567-B743F847E310}" srcOrd="0" destOrd="0" parTransId="{F666638C-7B6F-4F11-A89D-58DF149DC7F7}" sibTransId="{AF046984-199F-4550-8629-70E0B007603E}"/>
    <dgm:cxn modelId="{DA06AF81-1196-4658-AB18-BCA9A0A6D011}" type="presOf" srcId="{529AB122-027D-4205-A567-B743F847E310}" destId="{3262701D-F840-4D6B-BD85-4CC697F63E89}" srcOrd="1" destOrd="0" presId="urn:microsoft.com/office/officeart/2005/8/layout/vList4"/>
    <dgm:cxn modelId="{807D0915-65A6-41F2-80A8-2ED0EF71310B}" type="presOf" srcId="{529AB122-027D-4205-A567-B743F847E310}" destId="{D3547F38-BF8E-42A5-A173-0CB0EA39A42E}" srcOrd="0" destOrd="0" presId="urn:microsoft.com/office/officeart/2005/8/layout/vList4"/>
    <dgm:cxn modelId="{8A88B20A-8F13-4E2D-8230-B11ED5D9C76D}" type="presOf" srcId="{D3579475-A843-4A5A-8A23-16575ECE9CA7}" destId="{D3547F38-BF8E-42A5-A173-0CB0EA39A42E}" srcOrd="0" destOrd="1" presId="urn:microsoft.com/office/officeart/2005/8/layout/vList4"/>
    <dgm:cxn modelId="{20268365-E689-4B2D-984E-E775A87883F3}" type="presParOf" srcId="{34DE4B9F-524D-4262-BF4E-480806F2A02A}" destId="{FA02A862-2680-4E10-A16C-FF664B4802B0}" srcOrd="0" destOrd="0" presId="urn:microsoft.com/office/officeart/2005/8/layout/vList4"/>
    <dgm:cxn modelId="{343E40C4-8268-44EF-9ECA-23BC5CBF05D1}" type="presParOf" srcId="{FA02A862-2680-4E10-A16C-FF664B4802B0}" destId="{D3547F38-BF8E-42A5-A173-0CB0EA39A42E}" srcOrd="0" destOrd="0" presId="urn:microsoft.com/office/officeart/2005/8/layout/vList4"/>
    <dgm:cxn modelId="{C201CBB7-E6DE-453B-AA68-54519F1ECEF0}" type="presParOf" srcId="{FA02A862-2680-4E10-A16C-FF664B4802B0}" destId="{E11D38DF-89FB-4159-BA43-20E02A55D337}" srcOrd="1" destOrd="0" presId="urn:microsoft.com/office/officeart/2005/8/layout/vList4"/>
    <dgm:cxn modelId="{0EC909E6-76C4-419D-9CAB-CE72BC2A47FE}" type="presParOf" srcId="{FA02A862-2680-4E10-A16C-FF664B4802B0}" destId="{3262701D-F840-4D6B-BD85-4CC697F63E89}" srcOrd="2" destOrd="0" presId="urn:microsoft.com/office/officeart/2005/8/layout/vList4"/>
    <dgm:cxn modelId="{46A87597-8B6C-4DD6-ACAB-03A42A2B0B66}" type="presParOf" srcId="{34DE4B9F-524D-4262-BF4E-480806F2A02A}" destId="{A40725E4-1956-4A4B-AA3B-F8F2BE44D5FD}" srcOrd="1" destOrd="0" presId="urn:microsoft.com/office/officeart/2005/8/layout/vList4"/>
    <dgm:cxn modelId="{56485E10-703E-4F9C-85A9-ED7C1F4C6098}" type="presParOf" srcId="{34DE4B9F-524D-4262-BF4E-480806F2A02A}" destId="{89CF2124-F43F-4FFD-B3C1-828A023C6BA7}" srcOrd="2" destOrd="0" presId="urn:microsoft.com/office/officeart/2005/8/layout/vList4"/>
    <dgm:cxn modelId="{29B5686A-3429-479C-811D-3B44F63E187C}" type="presParOf" srcId="{89CF2124-F43F-4FFD-B3C1-828A023C6BA7}" destId="{676BC341-90F0-43EB-97F7-CDDC7B6C7384}" srcOrd="0" destOrd="0" presId="urn:microsoft.com/office/officeart/2005/8/layout/vList4"/>
    <dgm:cxn modelId="{7585ABF0-D490-45FF-973A-9664F5292042}" type="presParOf" srcId="{89CF2124-F43F-4FFD-B3C1-828A023C6BA7}" destId="{65D13EAB-9D8C-4772-B768-AE9AC6A9758A}" srcOrd="1" destOrd="0" presId="urn:microsoft.com/office/officeart/2005/8/layout/vList4"/>
    <dgm:cxn modelId="{B1682104-AAD1-44FC-A0F6-89A56641571E}" type="presParOf" srcId="{89CF2124-F43F-4FFD-B3C1-828A023C6BA7}" destId="{980C76F7-E096-45BC-A551-3619ABE4E83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EFD4EA-B5A6-43C5-A617-78961CD3D0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334FD2-C6E7-4460-91B4-F5AFFAA8D3CC}">
      <dgm:prSet/>
      <dgm:spPr/>
      <dgm:t>
        <a:bodyPr/>
        <a:lstStyle/>
        <a:p>
          <a:pPr rtl="0"/>
          <a:r>
            <a:rPr lang="en-US" smtClean="0"/>
            <a:t>Domain Functional Level 2008 or above</a:t>
          </a:r>
          <a:endParaRPr lang="en-US"/>
        </a:p>
      </dgm:t>
    </dgm:pt>
    <dgm:pt modelId="{1514B4A7-EC65-4C07-B94A-F2D4D93B0493}" type="parTrans" cxnId="{81C1397F-984C-4C38-B621-4B256B04C9AA}">
      <dgm:prSet/>
      <dgm:spPr/>
      <dgm:t>
        <a:bodyPr/>
        <a:lstStyle/>
        <a:p>
          <a:endParaRPr lang="en-US"/>
        </a:p>
      </dgm:t>
    </dgm:pt>
    <dgm:pt modelId="{6CC69AC4-3320-459B-B8DB-4C7040305E91}" type="sibTrans" cxnId="{81C1397F-984C-4C38-B621-4B256B04C9AA}">
      <dgm:prSet/>
      <dgm:spPr/>
      <dgm:t>
        <a:bodyPr/>
        <a:lstStyle/>
        <a:p>
          <a:endParaRPr lang="en-US"/>
        </a:p>
      </dgm:t>
    </dgm:pt>
    <dgm:pt modelId="{7F7ECF0A-4AF4-430D-A83E-73468450F03D}">
      <dgm:prSet/>
      <dgm:spPr/>
      <dgm:t>
        <a:bodyPr/>
        <a:lstStyle/>
        <a:p>
          <a:pPr rtl="0"/>
          <a:r>
            <a:rPr lang="en-US" dirty="0" smtClean="0"/>
            <a:t>One server per-MSA</a:t>
          </a:r>
          <a:endParaRPr lang="en-US" dirty="0"/>
        </a:p>
      </dgm:t>
    </dgm:pt>
    <dgm:pt modelId="{D4908075-4113-4B70-80D4-4AF905F4FC90}" type="parTrans" cxnId="{79074344-8508-429F-960F-6C606E1C95A1}">
      <dgm:prSet/>
      <dgm:spPr/>
      <dgm:t>
        <a:bodyPr/>
        <a:lstStyle/>
        <a:p>
          <a:endParaRPr lang="en-US"/>
        </a:p>
      </dgm:t>
    </dgm:pt>
    <dgm:pt modelId="{264E1F8C-0CA7-4A80-8FFB-4248F432EAFC}" type="sibTrans" cxnId="{79074344-8508-429F-960F-6C606E1C95A1}">
      <dgm:prSet/>
      <dgm:spPr/>
      <dgm:t>
        <a:bodyPr/>
        <a:lstStyle/>
        <a:p>
          <a:endParaRPr lang="en-US"/>
        </a:p>
      </dgm:t>
    </dgm:pt>
    <dgm:pt modelId="{54ACD72A-D882-48FD-B2AB-D36BC3D39DF0}" type="pres">
      <dgm:prSet presAssocID="{D1EFD4EA-B5A6-43C5-A617-78961CD3D0C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C6E86D-65D9-4F94-AB8A-495C1F3C9E9E}" type="pres">
      <dgm:prSet presAssocID="{71334FD2-C6E7-4460-91B4-F5AFFAA8D3C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982F1-97D9-479F-8A26-083858FDA09C}" type="pres">
      <dgm:prSet presAssocID="{6CC69AC4-3320-459B-B8DB-4C7040305E91}" presName="spacer" presStyleCnt="0"/>
      <dgm:spPr/>
    </dgm:pt>
    <dgm:pt modelId="{72E0E133-29B0-459F-90D3-7994FAEC9B17}" type="pres">
      <dgm:prSet presAssocID="{7F7ECF0A-4AF4-430D-A83E-73468450F03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A0D310-A829-4D66-A622-4A699C08CF50}" type="presOf" srcId="{D1EFD4EA-B5A6-43C5-A617-78961CD3D0C7}" destId="{54ACD72A-D882-48FD-B2AB-D36BC3D39DF0}" srcOrd="0" destOrd="0" presId="urn:microsoft.com/office/officeart/2005/8/layout/vList2"/>
    <dgm:cxn modelId="{81C1397F-984C-4C38-B621-4B256B04C9AA}" srcId="{D1EFD4EA-B5A6-43C5-A617-78961CD3D0C7}" destId="{71334FD2-C6E7-4460-91B4-F5AFFAA8D3CC}" srcOrd="0" destOrd="0" parTransId="{1514B4A7-EC65-4C07-B94A-F2D4D93B0493}" sibTransId="{6CC69AC4-3320-459B-B8DB-4C7040305E91}"/>
    <dgm:cxn modelId="{79074344-8508-429F-960F-6C606E1C95A1}" srcId="{D1EFD4EA-B5A6-43C5-A617-78961CD3D0C7}" destId="{7F7ECF0A-4AF4-430D-A83E-73468450F03D}" srcOrd="1" destOrd="0" parTransId="{D4908075-4113-4B70-80D4-4AF905F4FC90}" sibTransId="{264E1F8C-0CA7-4A80-8FFB-4248F432EAFC}"/>
    <dgm:cxn modelId="{A3A60DAA-1D78-4390-9B15-3721A54D6AEA}" type="presOf" srcId="{71334FD2-C6E7-4460-91B4-F5AFFAA8D3CC}" destId="{D7C6E86D-65D9-4F94-AB8A-495C1F3C9E9E}" srcOrd="0" destOrd="0" presId="urn:microsoft.com/office/officeart/2005/8/layout/vList2"/>
    <dgm:cxn modelId="{872B34DD-2F26-4EF8-AEC7-54371722008F}" type="presOf" srcId="{7F7ECF0A-4AF4-430D-A83E-73468450F03D}" destId="{72E0E133-29B0-459F-90D3-7994FAEC9B17}" srcOrd="0" destOrd="0" presId="urn:microsoft.com/office/officeart/2005/8/layout/vList2"/>
    <dgm:cxn modelId="{629E130C-A526-4A7C-9EA0-F53049E3DDDD}" type="presParOf" srcId="{54ACD72A-D882-48FD-B2AB-D36BC3D39DF0}" destId="{D7C6E86D-65D9-4F94-AB8A-495C1F3C9E9E}" srcOrd="0" destOrd="0" presId="urn:microsoft.com/office/officeart/2005/8/layout/vList2"/>
    <dgm:cxn modelId="{B5B8AEFA-38CC-4953-96FB-799B459D6FCF}" type="presParOf" srcId="{54ACD72A-D882-48FD-B2AB-D36BC3D39DF0}" destId="{103982F1-97D9-479F-8A26-083858FDA09C}" srcOrd="1" destOrd="0" presId="urn:microsoft.com/office/officeart/2005/8/layout/vList2"/>
    <dgm:cxn modelId="{05521236-CCBE-41CF-9743-352B660E808D}" type="presParOf" srcId="{54ACD72A-D882-48FD-B2AB-D36BC3D39DF0}" destId="{72E0E133-29B0-459F-90D3-7994FAEC9B17}" srcOrd="2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65831B-1C14-4836-93E2-449A4353CD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3C72C5-626E-4423-9980-CE0FF58F95B2}">
      <dgm:prSet/>
      <dgm:spPr/>
      <dgm:t>
        <a:bodyPr/>
        <a:lstStyle/>
        <a:p>
          <a:pPr rtl="0"/>
          <a:r>
            <a:rPr lang="en-US" smtClean="0"/>
            <a:t>Domain Functional Level 2012 or above</a:t>
          </a:r>
          <a:endParaRPr lang="en-US"/>
        </a:p>
      </dgm:t>
    </dgm:pt>
    <dgm:pt modelId="{B5263D5C-D6C1-4109-9EBF-3F93CED61FD4}" type="parTrans" cxnId="{F3716B43-F971-42AF-8C3B-F5A18E52901E}">
      <dgm:prSet/>
      <dgm:spPr/>
      <dgm:t>
        <a:bodyPr/>
        <a:lstStyle/>
        <a:p>
          <a:endParaRPr lang="en-US"/>
        </a:p>
      </dgm:t>
    </dgm:pt>
    <dgm:pt modelId="{097AC5F7-DB59-4767-A8C5-359DF715F9BA}" type="sibTrans" cxnId="{F3716B43-F971-42AF-8C3B-F5A18E52901E}">
      <dgm:prSet/>
      <dgm:spPr/>
      <dgm:t>
        <a:bodyPr/>
        <a:lstStyle/>
        <a:p>
          <a:endParaRPr lang="en-US"/>
        </a:p>
      </dgm:t>
    </dgm:pt>
    <dgm:pt modelId="{09324FFA-2985-4923-B230-3FC1220AF2ED}">
      <dgm:prSet/>
      <dgm:spPr/>
      <dgm:t>
        <a:bodyPr/>
        <a:lstStyle/>
        <a:p>
          <a:pPr rtl="0"/>
          <a:r>
            <a:rPr lang="en-US" smtClean="0"/>
            <a:t>Multiple Servers per-gMSA</a:t>
          </a:r>
          <a:endParaRPr lang="en-US"/>
        </a:p>
      </dgm:t>
    </dgm:pt>
    <dgm:pt modelId="{68F66F24-E2E0-4565-AFBD-F470C4038320}" type="parTrans" cxnId="{B1114593-7A0E-4A6D-990B-5612FE29F796}">
      <dgm:prSet/>
      <dgm:spPr/>
      <dgm:t>
        <a:bodyPr/>
        <a:lstStyle/>
        <a:p>
          <a:endParaRPr lang="en-US"/>
        </a:p>
      </dgm:t>
    </dgm:pt>
    <dgm:pt modelId="{0FAEDF82-75A9-48F6-93F3-6C3B7BF4D6B3}" type="sibTrans" cxnId="{B1114593-7A0E-4A6D-990B-5612FE29F796}">
      <dgm:prSet/>
      <dgm:spPr/>
      <dgm:t>
        <a:bodyPr/>
        <a:lstStyle/>
        <a:p>
          <a:endParaRPr lang="en-US"/>
        </a:p>
      </dgm:t>
    </dgm:pt>
    <dgm:pt modelId="{18A32E49-FF4F-4E96-9869-02558BA098D4}" type="pres">
      <dgm:prSet presAssocID="{B865831B-1C14-4836-93E2-449A4353CD5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9DD0AC-42E2-4FD0-A564-AC77ADABDAFA}" type="pres">
      <dgm:prSet presAssocID="{343C72C5-626E-4423-9980-CE0FF58F95B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9BCF8-AB70-42C0-8108-E208DB7454BF}" type="pres">
      <dgm:prSet presAssocID="{097AC5F7-DB59-4767-A8C5-359DF715F9BA}" presName="spacer" presStyleCnt="0"/>
      <dgm:spPr/>
    </dgm:pt>
    <dgm:pt modelId="{9E5D05CD-2ED6-4DB1-9098-2BE7E7C5C251}" type="pres">
      <dgm:prSet presAssocID="{09324FFA-2985-4923-B230-3FC1220AF2E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BDD629-71BD-4E8B-8819-386C41B31E01}" type="presOf" srcId="{B865831B-1C14-4836-93E2-449A4353CD5F}" destId="{18A32E49-FF4F-4E96-9869-02558BA098D4}" srcOrd="0" destOrd="0" presId="urn:microsoft.com/office/officeart/2005/8/layout/vList2"/>
    <dgm:cxn modelId="{D5D80777-045D-49AE-AF41-3E352AB1C6D7}" type="presOf" srcId="{09324FFA-2985-4923-B230-3FC1220AF2ED}" destId="{9E5D05CD-2ED6-4DB1-9098-2BE7E7C5C251}" srcOrd="0" destOrd="0" presId="urn:microsoft.com/office/officeart/2005/8/layout/vList2"/>
    <dgm:cxn modelId="{1811720D-BFB4-40B4-8872-2F724E5066BD}" type="presOf" srcId="{343C72C5-626E-4423-9980-CE0FF58F95B2}" destId="{7B9DD0AC-42E2-4FD0-A564-AC77ADABDAFA}" srcOrd="0" destOrd="0" presId="urn:microsoft.com/office/officeart/2005/8/layout/vList2"/>
    <dgm:cxn modelId="{B1114593-7A0E-4A6D-990B-5612FE29F796}" srcId="{B865831B-1C14-4836-93E2-449A4353CD5F}" destId="{09324FFA-2985-4923-B230-3FC1220AF2ED}" srcOrd="1" destOrd="0" parTransId="{68F66F24-E2E0-4565-AFBD-F470C4038320}" sibTransId="{0FAEDF82-75A9-48F6-93F3-6C3B7BF4D6B3}"/>
    <dgm:cxn modelId="{F3716B43-F971-42AF-8C3B-F5A18E52901E}" srcId="{B865831B-1C14-4836-93E2-449A4353CD5F}" destId="{343C72C5-626E-4423-9980-CE0FF58F95B2}" srcOrd="0" destOrd="0" parTransId="{B5263D5C-D6C1-4109-9EBF-3F93CED61FD4}" sibTransId="{097AC5F7-DB59-4767-A8C5-359DF715F9BA}"/>
    <dgm:cxn modelId="{184A71A6-74E9-46AF-BBF6-FFCB8B21529B}" type="presParOf" srcId="{18A32E49-FF4F-4E96-9869-02558BA098D4}" destId="{7B9DD0AC-42E2-4FD0-A564-AC77ADABDAFA}" srcOrd="0" destOrd="0" presId="urn:microsoft.com/office/officeart/2005/8/layout/vList2"/>
    <dgm:cxn modelId="{9550F277-A359-47D1-AF7D-0CAA4A1E1AB2}" type="presParOf" srcId="{18A32E49-FF4F-4E96-9869-02558BA098D4}" destId="{BEA9BCF8-AB70-42C0-8108-E208DB7454BF}" srcOrd="1" destOrd="0" presId="urn:microsoft.com/office/officeart/2005/8/layout/vList2"/>
    <dgm:cxn modelId="{7983C3D1-54DC-4E3C-B302-121A7B1F53BA}" type="presParOf" srcId="{18A32E49-FF4F-4E96-9869-02558BA098D4}" destId="{9E5D05CD-2ED6-4DB1-9098-2BE7E7C5C2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B4AB350-855E-4ABB-A6BC-13240150EB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498680-4724-45B8-A1D5-6F1DA93370D7}">
      <dgm:prSet custT="1"/>
      <dgm:spPr/>
      <dgm:t>
        <a:bodyPr/>
        <a:lstStyle/>
        <a:p>
          <a:pPr algn="ctr" rtl="0"/>
          <a:r>
            <a:rPr lang="en-US" sz="2400" dirty="0" smtClean="0"/>
            <a:t>No Interactive Logon</a:t>
          </a:r>
          <a:endParaRPr lang="en-US" sz="2400" dirty="0"/>
        </a:p>
      </dgm:t>
    </dgm:pt>
    <dgm:pt modelId="{803B312B-2388-4EF6-BBC2-DBF45E3C039A}" type="parTrans" cxnId="{FA2AB196-BE6A-456E-9399-A41A00FF7192}">
      <dgm:prSet/>
      <dgm:spPr/>
      <dgm:t>
        <a:bodyPr/>
        <a:lstStyle/>
        <a:p>
          <a:endParaRPr lang="en-US"/>
        </a:p>
      </dgm:t>
    </dgm:pt>
    <dgm:pt modelId="{F402A2C1-A613-47BF-887B-4F761F9AA84D}" type="sibTrans" cxnId="{FA2AB196-BE6A-456E-9399-A41A00FF7192}">
      <dgm:prSet/>
      <dgm:spPr/>
      <dgm:t>
        <a:bodyPr/>
        <a:lstStyle/>
        <a:p>
          <a:endParaRPr lang="en-US"/>
        </a:p>
      </dgm:t>
    </dgm:pt>
    <dgm:pt modelId="{FB103222-420A-4E77-9EC8-1D5F404B5E5F}">
      <dgm:prSet custT="1"/>
      <dgm:spPr/>
      <dgm:t>
        <a:bodyPr/>
        <a:lstStyle/>
        <a:p>
          <a:pPr algn="ctr" rtl="0"/>
          <a:r>
            <a:rPr lang="en-US" sz="2400" dirty="0" smtClean="0"/>
            <a:t>No Password</a:t>
          </a:r>
          <a:endParaRPr lang="en-US" sz="2400" dirty="0"/>
        </a:p>
      </dgm:t>
    </dgm:pt>
    <dgm:pt modelId="{355B8B6C-DA80-469B-B074-0EA8C7586382}" type="parTrans" cxnId="{8DFD83BA-647B-4944-BDEA-80CADCC79E44}">
      <dgm:prSet/>
      <dgm:spPr/>
      <dgm:t>
        <a:bodyPr/>
        <a:lstStyle/>
        <a:p>
          <a:endParaRPr lang="en-US"/>
        </a:p>
      </dgm:t>
    </dgm:pt>
    <dgm:pt modelId="{88310454-CDCF-4655-AA8E-B370743F6E5B}" type="sibTrans" cxnId="{8DFD83BA-647B-4944-BDEA-80CADCC79E44}">
      <dgm:prSet/>
      <dgm:spPr/>
      <dgm:t>
        <a:bodyPr/>
        <a:lstStyle/>
        <a:p>
          <a:endParaRPr lang="en-US"/>
        </a:p>
      </dgm:t>
    </dgm:pt>
    <dgm:pt modelId="{9E5DC7B7-FE0D-4BB4-AD31-9683CB42FF73}">
      <dgm:prSet custT="1"/>
      <dgm:spPr/>
      <dgm:t>
        <a:bodyPr/>
        <a:lstStyle/>
        <a:p>
          <a:pPr algn="ctr" rtl="0"/>
          <a:r>
            <a:rPr lang="en-US" sz="2400" dirty="0" smtClean="0"/>
            <a:t>Auto Password Rotation</a:t>
          </a:r>
          <a:endParaRPr lang="en-US" sz="2400" dirty="0"/>
        </a:p>
      </dgm:t>
    </dgm:pt>
    <dgm:pt modelId="{7CDDEED1-25AD-49D7-A545-AE168EC92A77}" type="parTrans" cxnId="{A7400E52-4398-4BE3-8B67-3A07E70C06C6}">
      <dgm:prSet/>
      <dgm:spPr/>
      <dgm:t>
        <a:bodyPr/>
        <a:lstStyle/>
        <a:p>
          <a:endParaRPr lang="en-US"/>
        </a:p>
      </dgm:t>
    </dgm:pt>
    <dgm:pt modelId="{7D41DE6B-DCE8-4D58-94EF-466076D2E625}" type="sibTrans" cxnId="{A7400E52-4398-4BE3-8B67-3A07E70C06C6}">
      <dgm:prSet/>
      <dgm:spPr/>
      <dgm:t>
        <a:bodyPr/>
        <a:lstStyle/>
        <a:p>
          <a:endParaRPr lang="en-US"/>
        </a:p>
      </dgm:t>
    </dgm:pt>
    <dgm:pt modelId="{3A733513-7FE8-40FD-BC39-A9C11CAF84BD}">
      <dgm:prSet custT="1"/>
      <dgm:spPr/>
      <dgm:t>
        <a:bodyPr/>
        <a:lstStyle/>
        <a:p>
          <a:pPr algn="ctr" rtl="0"/>
          <a:r>
            <a:rPr lang="en-US" sz="2400" dirty="0" smtClean="0"/>
            <a:t>SPN Management</a:t>
          </a:r>
          <a:endParaRPr lang="en-US" sz="2400" dirty="0"/>
        </a:p>
      </dgm:t>
    </dgm:pt>
    <dgm:pt modelId="{93D8BE71-4FAD-4580-89C8-F3851DD79C6E}" type="parTrans" cxnId="{C37378CA-E1BF-470F-8176-777A48D728D2}">
      <dgm:prSet/>
      <dgm:spPr/>
      <dgm:t>
        <a:bodyPr/>
        <a:lstStyle/>
        <a:p>
          <a:endParaRPr lang="en-US"/>
        </a:p>
      </dgm:t>
    </dgm:pt>
    <dgm:pt modelId="{7F9D4383-6C06-4EAC-A82D-524B2A27E0F0}" type="sibTrans" cxnId="{C37378CA-E1BF-470F-8176-777A48D728D2}">
      <dgm:prSet/>
      <dgm:spPr/>
      <dgm:t>
        <a:bodyPr/>
        <a:lstStyle/>
        <a:p>
          <a:endParaRPr lang="en-US"/>
        </a:p>
      </dgm:t>
    </dgm:pt>
    <dgm:pt modelId="{317359D0-AA41-40E0-BFBA-BC3729C4D55B}" type="pres">
      <dgm:prSet presAssocID="{EB4AB350-855E-4ABB-A6BC-13240150EBE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E35A99-59A9-4710-A917-C8CA83FCA7B8}" type="pres">
      <dgm:prSet presAssocID="{EB498680-4724-45B8-A1D5-6F1DA93370D7}" presName="parentText" presStyleLbl="node1" presStyleIdx="0" presStyleCnt="4" custScaleY="1020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2E1D0-6AFC-4027-9E7C-BF7C06750125}" type="pres">
      <dgm:prSet presAssocID="{F402A2C1-A613-47BF-887B-4F761F9AA84D}" presName="spacer" presStyleCnt="0"/>
      <dgm:spPr/>
    </dgm:pt>
    <dgm:pt modelId="{F2FFDB3B-40CE-4C75-9D42-4F4824017D6C}" type="pres">
      <dgm:prSet presAssocID="{FB103222-420A-4E77-9EC8-1D5F404B5E5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8C10A-CDA7-4973-B75F-D51E50ECC20D}" type="pres">
      <dgm:prSet presAssocID="{88310454-CDCF-4655-AA8E-B370743F6E5B}" presName="spacer" presStyleCnt="0"/>
      <dgm:spPr/>
    </dgm:pt>
    <dgm:pt modelId="{2984B7B1-66C3-44E7-9F69-AE0213236232}" type="pres">
      <dgm:prSet presAssocID="{9E5DC7B7-FE0D-4BB4-AD31-9683CB42FF7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B7B41-34A6-4246-9088-B53FF56C24A1}" type="pres">
      <dgm:prSet presAssocID="{7D41DE6B-DCE8-4D58-94EF-466076D2E625}" presName="spacer" presStyleCnt="0"/>
      <dgm:spPr/>
    </dgm:pt>
    <dgm:pt modelId="{AFCD1DF2-0BFF-4621-95ED-1FDDA2C6F6D3}" type="pres">
      <dgm:prSet presAssocID="{3A733513-7FE8-40FD-BC39-A9C11CAF84B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3C4709-40FC-45B9-99EB-164BA44D5008}" type="presOf" srcId="{9E5DC7B7-FE0D-4BB4-AD31-9683CB42FF73}" destId="{2984B7B1-66C3-44E7-9F69-AE0213236232}" srcOrd="0" destOrd="0" presId="urn:microsoft.com/office/officeart/2005/8/layout/vList2"/>
    <dgm:cxn modelId="{4726AC4B-EC22-4146-A582-528A74ED5AC5}" type="presOf" srcId="{EB4AB350-855E-4ABB-A6BC-13240150EBE6}" destId="{317359D0-AA41-40E0-BFBA-BC3729C4D55B}" srcOrd="0" destOrd="0" presId="urn:microsoft.com/office/officeart/2005/8/layout/vList2"/>
    <dgm:cxn modelId="{A7400E52-4398-4BE3-8B67-3A07E70C06C6}" srcId="{EB4AB350-855E-4ABB-A6BC-13240150EBE6}" destId="{9E5DC7B7-FE0D-4BB4-AD31-9683CB42FF73}" srcOrd="2" destOrd="0" parTransId="{7CDDEED1-25AD-49D7-A545-AE168EC92A77}" sibTransId="{7D41DE6B-DCE8-4D58-94EF-466076D2E625}"/>
    <dgm:cxn modelId="{32B01A8F-8617-4ABA-81DB-8E70F20F11C0}" type="presOf" srcId="{3A733513-7FE8-40FD-BC39-A9C11CAF84BD}" destId="{AFCD1DF2-0BFF-4621-95ED-1FDDA2C6F6D3}" srcOrd="0" destOrd="0" presId="urn:microsoft.com/office/officeart/2005/8/layout/vList2"/>
    <dgm:cxn modelId="{C6FBA369-4F8D-4804-8A85-FF52A38E5D3A}" type="presOf" srcId="{FB103222-420A-4E77-9EC8-1D5F404B5E5F}" destId="{F2FFDB3B-40CE-4C75-9D42-4F4824017D6C}" srcOrd="0" destOrd="0" presId="urn:microsoft.com/office/officeart/2005/8/layout/vList2"/>
    <dgm:cxn modelId="{8DFD83BA-647B-4944-BDEA-80CADCC79E44}" srcId="{EB4AB350-855E-4ABB-A6BC-13240150EBE6}" destId="{FB103222-420A-4E77-9EC8-1D5F404B5E5F}" srcOrd="1" destOrd="0" parTransId="{355B8B6C-DA80-469B-B074-0EA8C7586382}" sibTransId="{88310454-CDCF-4655-AA8E-B370743F6E5B}"/>
    <dgm:cxn modelId="{C37378CA-E1BF-470F-8176-777A48D728D2}" srcId="{EB4AB350-855E-4ABB-A6BC-13240150EBE6}" destId="{3A733513-7FE8-40FD-BC39-A9C11CAF84BD}" srcOrd="3" destOrd="0" parTransId="{93D8BE71-4FAD-4580-89C8-F3851DD79C6E}" sibTransId="{7F9D4383-6C06-4EAC-A82D-524B2A27E0F0}"/>
    <dgm:cxn modelId="{0542DEF6-105D-40A1-8BF7-98B7A3035435}" type="presOf" srcId="{EB498680-4724-45B8-A1D5-6F1DA93370D7}" destId="{FCE35A99-59A9-4710-A917-C8CA83FCA7B8}" srcOrd="0" destOrd="0" presId="urn:microsoft.com/office/officeart/2005/8/layout/vList2"/>
    <dgm:cxn modelId="{FA2AB196-BE6A-456E-9399-A41A00FF7192}" srcId="{EB4AB350-855E-4ABB-A6BC-13240150EBE6}" destId="{EB498680-4724-45B8-A1D5-6F1DA93370D7}" srcOrd="0" destOrd="0" parTransId="{803B312B-2388-4EF6-BBC2-DBF45E3C039A}" sibTransId="{F402A2C1-A613-47BF-887B-4F761F9AA84D}"/>
    <dgm:cxn modelId="{475934C3-952B-4E61-9EF2-F3204FF47FED}" type="presParOf" srcId="{317359D0-AA41-40E0-BFBA-BC3729C4D55B}" destId="{FCE35A99-59A9-4710-A917-C8CA83FCA7B8}" srcOrd="0" destOrd="0" presId="urn:microsoft.com/office/officeart/2005/8/layout/vList2"/>
    <dgm:cxn modelId="{A8DD786F-D147-4667-AEBE-BE68AF29CB3D}" type="presParOf" srcId="{317359D0-AA41-40E0-BFBA-BC3729C4D55B}" destId="{D672E1D0-6AFC-4027-9E7C-BF7C06750125}" srcOrd="1" destOrd="0" presId="urn:microsoft.com/office/officeart/2005/8/layout/vList2"/>
    <dgm:cxn modelId="{5C49CB79-D289-4822-987C-7907579444B9}" type="presParOf" srcId="{317359D0-AA41-40E0-BFBA-BC3729C4D55B}" destId="{F2FFDB3B-40CE-4C75-9D42-4F4824017D6C}" srcOrd="2" destOrd="0" presId="urn:microsoft.com/office/officeart/2005/8/layout/vList2"/>
    <dgm:cxn modelId="{B16DD22A-7CD7-4A46-A319-159EC0EA7B73}" type="presParOf" srcId="{317359D0-AA41-40E0-BFBA-BC3729C4D55B}" destId="{FB08C10A-CDA7-4973-B75F-D51E50ECC20D}" srcOrd="3" destOrd="0" presId="urn:microsoft.com/office/officeart/2005/8/layout/vList2"/>
    <dgm:cxn modelId="{1E68C7B5-810C-4F68-BC6B-017606F1CB41}" type="presParOf" srcId="{317359D0-AA41-40E0-BFBA-BC3729C4D55B}" destId="{2984B7B1-66C3-44E7-9F69-AE0213236232}" srcOrd="4" destOrd="0" presId="urn:microsoft.com/office/officeart/2005/8/layout/vList2"/>
    <dgm:cxn modelId="{77EFC6E4-9977-45C9-807E-4C7C036249CB}" type="presParOf" srcId="{317359D0-AA41-40E0-BFBA-BC3729C4D55B}" destId="{F05B7B41-34A6-4246-9088-B53FF56C24A1}" srcOrd="5" destOrd="0" presId="urn:microsoft.com/office/officeart/2005/8/layout/vList2"/>
    <dgm:cxn modelId="{6D5CF61D-2398-4BAD-BB64-F4960F2B1D10}" type="presParOf" srcId="{317359D0-AA41-40E0-BFBA-BC3729C4D55B}" destId="{AFCD1DF2-0BFF-4621-95ED-1FDDA2C6F6D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18437-3656-402D-9BB4-749D7E10E3B8}">
      <dsp:nvSpPr>
        <dsp:cNvPr id="0" name=""/>
        <dsp:cNvSpPr/>
      </dsp:nvSpPr>
      <dsp:spPr>
        <a:xfrm>
          <a:off x="0" y="737941"/>
          <a:ext cx="5181600" cy="8874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Physical Security</a:t>
          </a:r>
          <a:endParaRPr lang="en-US" sz="3700" kern="1200" dirty="0"/>
        </a:p>
      </dsp:txBody>
      <dsp:txXfrm>
        <a:off x="43321" y="781262"/>
        <a:ext cx="5094958" cy="800803"/>
      </dsp:txXfrm>
    </dsp:sp>
    <dsp:sp modelId="{1951F3BC-C1E0-4961-9395-95E2B7338E18}">
      <dsp:nvSpPr>
        <dsp:cNvPr id="0" name=""/>
        <dsp:cNvSpPr/>
      </dsp:nvSpPr>
      <dsp:spPr>
        <a:xfrm>
          <a:off x="0" y="1731946"/>
          <a:ext cx="5181600" cy="8874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smtClean="0"/>
            <a:t>SQL Server Configuration</a:t>
          </a:r>
          <a:endParaRPr lang="en-US" sz="3700" kern="1200"/>
        </a:p>
      </dsp:txBody>
      <dsp:txXfrm>
        <a:off x="43321" y="1775267"/>
        <a:ext cx="5094958" cy="800803"/>
      </dsp:txXfrm>
    </dsp:sp>
    <dsp:sp modelId="{C66DBC83-2F77-4911-BE03-180FAD6BAF8E}">
      <dsp:nvSpPr>
        <dsp:cNvPr id="0" name=""/>
        <dsp:cNvSpPr/>
      </dsp:nvSpPr>
      <dsp:spPr>
        <a:xfrm>
          <a:off x="0" y="2725951"/>
          <a:ext cx="5181600" cy="8874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smtClean="0"/>
            <a:t>Database Design</a:t>
          </a:r>
          <a:endParaRPr lang="en-US" sz="3700" kern="1200"/>
        </a:p>
      </dsp:txBody>
      <dsp:txXfrm>
        <a:off x="43321" y="2769272"/>
        <a:ext cx="5094958" cy="8008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9AF94-9F75-4FC5-ADFA-A230603EFFE0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Appropriate Service Accounts</a:t>
          </a:r>
          <a:endParaRPr lang="en-US" sz="42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Compartmentalize</a:t>
          </a:r>
          <a:endParaRPr lang="en-US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Managed Service Accounts</a:t>
          </a:r>
          <a:endParaRPr lang="en-US" sz="3300" kern="1200"/>
        </a:p>
      </dsp:txBody>
      <dsp:txXfrm>
        <a:off x="2316467" y="0"/>
        <a:ext cx="8199132" cy="2133471"/>
      </dsp:txXfrm>
    </dsp:sp>
    <dsp:sp modelId="{C71C7F96-4DBA-4673-8EE0-C4E6077F36E3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8F8000C-0573-4F35-A70F-2A2AB9738EC5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Encrypt Connections</a:t>
          </a:r>
          <a:endParaRPr lang="en-US" sz="42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TLS/SSL</a:t>
          </a:r>
          <a:endParaRPr lang="en-US" sz="33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IPsec</a:t>
          </a:r>
          <a:endParaRPr lang="en-US" sz="3300" kern="1200" dirty="0"/>
        </a:p>
      </dsp:txBody>
      <dsp:txXfrm>
        <a:off x="2316467" y="2346818"/>
        <a:ext cx="8199132" cy="2133471"/>
      </dsp:txXfrm>
    </dsp:sp>
    <dsp:sp modelId="{4D89890C-3814-42BC-BEAE-713BB13666DD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9B6BA-1479-4E66-96E0-8C1C8917DB9A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Role based security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Server Roles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T-SQL Stored in Source Control</a:t>
          </a:r>
          <a:endParaRPr lang="en-US" sz="2100" kern="1200"/>
        </a:p>
      </dsp:txBody>
      <dsp:txXfrm>
        <a:off x="2243163" y="0"/>
        <a:ext cx="8272436" cy="1400432"/>
      </dsp:txXfrm>
    </dsp:sp>
    <dsp:sp modelId="{ED01EF82-20E3-4432-99A2-5B8266E87833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B11D10B-E751-4FDF-9EBE-00BFA1187F27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Avoid the use of SysAdmin where possible</a:t>
          </a:r>
          <a:endParaRPr lang="en-US" sz="2700" kern="1200"/>
        </a:p>
      </dsp:txBody>
      <dsp:txXfrm>
        <a:off x="2243163" y="1540475"/>
        <a:ext cx="8272436" cy="1400432"/>
      </dsp:txXfrm>
    </dsp:sp>
    <dsp:sp modelId="{97EF9C14-B257-4BBD-8597-1E09A40F47F0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6EF3159-1498-451F-9438-383A72F8CCE0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SQL Server Agent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Use Proxies and Credentials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Compartmentalize</a:t>
          </a:r>
          <a:endParaRPr lang="en-US" sz="2100" kern="1200"/>
        </a:p>
      </dsp:txBody>
      <dsp:txXfrm>
        <a:off x="2243163" y="3080951"/>
        <a:ext cx="8272436" cy="1400432"/>
      </dsp:txXfrm>
    </dsp:sp>
    <dsp:sp modelId="{4987D13E-906E-4878-9760-6DE588A46834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76E07-0B01-49C4-B566-1CCC129E1CCE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/>
            <a:t>Low Privilege Owner</a:t>
          </a:r>
          <a:endParaRPr lang="en-US" sz="5800" kern="1200"/>
        </a:p>
      </dsp:txBody>
      <dsp:txXfrm>
        <a:off x="2243163" y="0"/>
        <a:ext cx="8272436" cy="1400432"/>
      </dsp:txXfrm>
    </dsp:sp>
    <dsp:sp modelId="{A001A24D-501F-4151-95D8-34EE507849B2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13" b="-11213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01708DB-36F6-4536-8AC7-74E0BEEED9B5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/>
            <a:t>Database Containment</a:t>
          </a:r>
          <a:endParaRPr lang="en-US" sz="5800" kern="1200"/>
        </a:p>
      </dsp:txBody>
      <dsp:txXfrm>
        <a:off x="2243163" y="1540475"/>
        <a:ext cx="8272436" cy="1400432"/>
      </dsp:txXfrm>
    </dsp:sp>
    <dsp:sp modelId="{80D65982-021E-40D7-ADD0-6B557194769E}">
      <dsp:nvSpPr>
        <dsp:cNvPr id="0" name=""/>
        <dsp:cNvSpPr/>
      </dsp:nvSpPr>
      <dsp:spPr>
        <a:xfrm>
          <a:off x="140043" y="1680519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71D33DE-53E4-4EFE-A21A-308A50373D66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/>
            <a:t>Avoid Setting Trustworthy</a:t>
          </a:r>
          <a:endParaRPr lang="en-US" sz="5800" kern="1200"/>
        </a:p>
      </dsp:txBody>
      <dsp:txXfrm>
        <a:off x="2243163" y="3080951"/>
        <a:ext cx="8272436" cy="1400432"/>
      </dsp:txXfrm>
    </dsp:sp>
    <dsp:sp modelId="{72459D6F-9199-46B4-A092-9D73EE7FF6BF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638BE-B762-44FA-A634-9AD45CCA475A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Transparent Database Encryption</a:t>
          </a:r>
          <a:endParaRPr lang="en-US" sz="33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Protect files at rest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Backups Encrypted</a:t>
          </a:r>
          <a:endParaRPr lang="en-US" sz="2600" kern="1200"/>
        </a:p>
      </dsp:txBody>
      <dsp:txXfrm>
        <a:off x="2316467" y="0"/>
        <a:ext cx="8199132" cy="2133471"/>
      </dsp:txXfrm>
    </dsp:sp>
    <dsp:sp modelId="{60FF204A-3260-4C6B-B31D-03080AA0556C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273B594-5995-4D47-AA29-E877E75184DF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SQL Server 2016/Azure SQL DB</a:t>
          </a:r>
          <a:endParaRPr lang="en-US" sz="33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Row Level Security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Dynamic Data Masking</a:t>
          </a:r>
          <a:endParaRPr 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Always Encrypted</a:t>
          </a:r>
          <a:endParaRPr lang="en-US" sz="2600" kern="1200"/>
        </a:p>
      </dsp:txBody>
      <dsp:txXfrm>
        <a:off x="2316467" y="2346818"/>
        <a:ext cx="8199132" cy="2133471"/>
      </dsp:txXfrm>
    </dsp:sp>
    <dsp:sp modelId="{D27D3C7E-8438-4AD6-83C4-F837739AD95E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E641E-C4D1-4B01-8803-634332630EFC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smtClean="0"/>
            <a:t>Security by design</a:t>
          </a:r>
          <a:endParaRPr lang="en-US" sz="33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Part of the schema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In source control</a:t>
          </a:r>
          <a:endParaRPr lang="en-US" sz="2600" kern="1200"/>
        </a:p>
      </dsp:txBody>
      <dsp:txXfrm>
        <a:off x="2316467" y="0"/>
        <a:ext cx="8199132" cy="2133471"/>
      </dsp:txXfrm>
    </dsp:sp>
    <dsp:sp modelId="{A1A5A55B-C982-460A-B7F1-38225DA0FE06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95C004-BBCA-49A7-954C-6E0B9521BAD8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 smtClean="0"/>
            <a:t>Key Concepts</a:t>
          </a:r>
          <a:endParaRPr lang="en-US" sz="33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Database Roles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Execute As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Explicit Permissions</a:t>
          </a:r>
          <a:endParaRPr lang="en-US" sz="2600" kern="1200"/>
        </a:p>
      </dsp:txBody>
      <dsp:txXfrm>
        <a:off x="2316467" y="2346818"/>
        <a:ext cx="8199132" cy="2133471"/>
      </dsp:txXfrm>
    </dsp:sp>
    <dsp:sp modelId="{819D25C9-2936-4C94-916B-FB8524C21642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47627-ADCB-4D1E-9FEC-A15F4D0CAADF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200" kern="1200" dirty="0" smtClean="0"/>
            <a:t>Limit Table Access</a:t>
          </a:r>
          <a:endParaRPr lang="en-US" sz="42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300" kern="1200" smtClean="0"/>
            <a:t>Views</a:t>
          </a:r>
          <a:endParaRPr lang="en-US" sz="33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300" kern="1200" smtClean="0"/>
            <a:t>Stored Procedures</a:t>
          </a:r>
          <a:endParaRPr lang="en-US" sz="3300" kern="1200"/>
        </a:p>
      </dsp:txBody>
      <dsp:txXfrm>
        <a:off x="2316467" y="0"/>
        <a:ext cx="8199132" cy="2133471"/>
      </dsp:txXfrm>
    </dsp:sp>
    <dsp:sp modelId="{BA80EFF3-6580-497A-BFB8-F1D0AFAD3888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BC08DF8-4802-4057-B8CC-22A83CCA0036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200" kern="1200" smtClean="0"/>
            <a:t>Encrypted Data?</a:t>
          </a:r>
          <a:endParaRPr lang="en-US" sz="42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300" kern="1200" smtClean="0"/>
            <a:t>Cipher text Vs Clear text</a:t>
          </a:r>
          <a:endParaRPr lang="en-US" sz="3300" kern="1200"/>
        </a:p>
      </dsp:txBody>
      <dsp:txXfrm>
        <a:off x="2316467" y="2346818"/>
        <a:ext cx="8199132" cy="2133471"/>
      </dsp:txXfrm>
    </dsp:sp>
    <dsp:sp modelId="{63D60B06-8749-4BAF-A818-526D404A94B3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D6FCE-0AB3-4867-9867-94AE11D6B9B2}">
      <dsp:nvSpPr>
        <dsp:cNvPr id="0" name=""/>
        <dsp:cNvSpPr/>
      </dsp:nvSpPr>
      <dsp:spPr>
        <a:xfrm>
          <a:off x="0" y="725402"/>
          <a:ext cx="5181600" cy="886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Key Principals</a:t>
          </a:r>
          <a:endParaRPr lang="en-US" sz="3700" kern="1200" dirty="0"/>
        </a:p>
      </dsp:txBody>
      <dsp:txXfrm>
        <a:off x="43298" y="768700"/>
        <a:ext cx="5095004" cy="800366"/>
      </dsp:txXfrm>
    </dsp:sp>
    <dsp:sp modelId="{2CF7734C-B4A1-427A-A1FC-1214C3F53BF6}">
      <dsp:nvSpPr>
        <dsp:cNvPr id="0" name=""/>
        <dsp:cNvSpPr/>
      </dsp:nvSpPr>
      <dsp:spPr>
        <a:xfrm>
          <a:off x="0" y="1732189"/>
          <a:ext cx="5181600" cy="886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OS Configuration</a:t>
          </a:r>
          <a:endParaRPr lang="en-US" sz="3700" kern="1200" dirty="0"/>
        </a:p>
      </dsp:txBody>
      <dsp:txXfrm>
        <a:off x="43298" y="1775487"/>
        <a:ext cx="5095004" cy="800366"/>
      </dsp:txXfrm>
    </dsp:sp>
    <dsp:sp modelId="{2A818E52-7B53-4BFC-8B98-309931559431}">
      <dsp:nvSpPr>
        <dsp:cNvPr id="0" name=""/>
        <dsp:cNvSpPr/>
      </dsp:nvSpPr>
      <dsp:spPr>
        <a:xfrm>
          <a:off x="0" y="2729347"/>
          <a:ext cx="5181600" cy="886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Database Configuration</a:t>
          </a:r>
          <a:endParaRPr lang="en-US" sz="3700" kern="1200" dirty="0"/>
        </a:p>
      </dsp:txBody>
      <dsp:txXfrm>
        <a:off x="43298" y="2772645"/>
        <a:ext cx="5095004" cy="8003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1FFF3-F539-4AC5-8E87-4942D6F63603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Threats exist in many places</a:t>
          </a:r>
          <a:endParaRPr lang="en-US" sz="4800" kern="1200" dirty="0"/>
        </a:p>
      </dsp:txBody>
      <dsp:txXfrm>
        <a:off x="2243163" y="0"/>
        <a:ext cx="8272436" cy="1400432"/>
      </dsp:txXfrm>
    </dsp:sp>
    <dsp:sp modelId="{824AD817-F88C-4F46-8CBF-750B1D1B1F86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9CA8FDD-7F74-4283-86FF-17E4074DE308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Accidental disclosure</a:t>
          </a:r>
          <a:endParaRPr lang="en-US" sz="4800" kern="1200" dirty="0"/>
        </a:p>
      </dsp:txBody>
      <dsp:txXfrm>
        <a:off x="2243163" y="1540475"/>
        <a:ext cx="8272436" cy="1400432"/>
      </dsp:txXfrm>
    </dsp:sp>
    <dsp:sp modelId="{F8782FF0-E980-4253-9F58-773BDF7A89F1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956" t="-23456" r="11956" b="-23456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EFFF031-D6D5-4CC8-8EF4-668D17E91B31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Understand the scope</a:t>
          </a:r>
          <a:endParaRPr lang="en-US" sz="4800" kern="1200" dirty="0"/>
        </a:p>
      </dsp:txBody>
      <dsp:txXfrm>
        <a:off x="2243163" y="3080951"/>
        <a:ext cx="8272436" cy="1400432"/>
      </dsp:txXfrm>
    </dsp:sp>
    <dsp:sp modelId="{A735C2D8-83B1-4692-A9B0-3A0F23EB3202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6D70C-C9DF-462D-94EF-DDB02DA2836F}">
      <dsp:nvSpPr>
        <dsp:cNvPr id="0" name=""/>
        <dsp:cNvSpPr/>
      </dsp:nvSpPr>
      <dsp:spPr>
        <a:xfrm>
          <a:off x="0" y="228291"/>
          <a:ext cx="6678168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More than locked doors</a:t>
          </a:r>
          <a:endParaRPr lang="en-US" sz="4800" kern="1200" dirty="0"/>
        </a:p>
      </dsp:txBody>
      <dsp:txXfrm>
        <a:off x="59399" y="287690"/>
        <a:ext cx="6559370" cy="1098002"/>
      </dsp:txXfrm>
    </dsp:sp>
    <dsp:sp modelId="{4E4D19A0-4344-46BA-84C8-36163A132A2B}">
      <dsp:nvSpPr>
        <dsp:cNvPr id="0" name=""/>
        <dsp:cNvSpPr/>
      </dsp:nvSpPr>
      <dsp:spPr>
        <a:xfrm>
          <a:off x="0" y="1632292"/>
          <a:ext cx="6678168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Transportation of data</a:t>
          </a:r>
          <a:endParaRPr lang="en-US" sz="4800" kern="1200" dirty="0"/>
        </a:p>
      </dsp:txBody>
      <dsp:txXfrm>
        <a:off x="59399" y="1691691"/>
        <a:ext cx="6559370" cy="1098002"/>
      </dsp:txXfrm>
    </dsp:sp>
    <dsp:sp modelId="{97549599-B090-4E48-B670-B92B30934394}">
      <dsp:nvSpPr>
        <dsp:cNvPr id="0" name=""/>
        <dsp:cNvSpPr/>
      </dsp:nvSpPr>
      <dsp:spPr>
        <a:xfrm>
          <a:off x="0" y="3036292"/>
          <a:ext cx="6678168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ACLs and Logs</a:t>
          </a:r>
          <a:endParaRPr lang="en-US" sz="4800" kern="1200" dirty="0"/>
        </a:p>
      </dsp:txBody>
      <dsp:txXfrm>
        <a:off x="59399" y="3095691"/>
        <a:ext cx="6559370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011A9-2D38-4F14-A11A-9609B503546A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File System ACLs</a:t>
          </a:r>
          <a:endParaRPr lang="en-US" sz="36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Backup &amp; File Locations</a:t>
          </a:r>
          <a:endParaRPr lang="en-US" sz="2800" kern="1200"/>
        </a:p>
      </dsp:txBody>
      <dsp:txXfrm>
        <a:off x="2243163" y="0"/>
        <a:ext cx="8272436" cy="1400432"/>
      </dsp:txXfrm>
    </dsp:sp>
    <dsp:sp modelId="{AB538ED9-6DE7-4596-9A9B-129415DA6F53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BC489A-81C0-45AF-9D4D-D22E2D309560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Windows Firewall</a:t>
          </a:r>
          <a:endParaRPr lang="en-US" sz="36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Restrictive Policies</a:t>
          </a:r>
          <a:endParaRPr lang="en-US" sz="2800" kern="1200"/>
        </a:p>
      </dsp:txBody>
      <dsp:txXfrm>
        <a:off x="2243163" y="1540475"/>
        <a:ext cx="8272436" cy="1400432"/>
      </dsp:txXfrm>
    </dsp:sp>
    <dsp:sp modelId="{E571AD49-B83E-4DD8-B6E1-119BEA188079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52" b="-3052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48AF702-EF0D-4AC2-A08B-D0E5C73D1B5B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Information Leakage considerations</a:t>
          </a:r>
          <a:endParaRPr lang="en-US" sz="3600" kern="1200"/>
        </a:p>
      </dsp:txBody>
      <dsp:txXfrm>
        <a:off x="2243163" y="3080951"/>
        <a:ext cx="8272436" cy="1400432"/>
      </dsp:txXfrm>
    </dsp:sp>
    <dsp:sp modelId="{44AE54E9-5A9B-496E-88BF-3CCBB74C048C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47F38-BF8E-42A5-A173-0CB0EA39A42E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Appropriate Service Accounts</a:t>
          </a:r>
          <a:endParaRPr lang="en-US" sz="42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Compartmentalize</a:t>
          </a:r>
          <a:endParaRPr lang="en-US" sz="33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Managed Service Accounts</a:t>
          </a:r>
          <a:endParaRPr lang="en-US" sz="3300" kern="1200"/>
        </a:p>
      </dsp:txBody>
      <dsp:txXfrm>
        <a:off x="2316467" y="0"/>
        <a:ext cx="8199132" cy="2133471"/>
      </dsp:txXfrm>
    </dsp:sp>
    <dsp:sp modelId="{E11D38DF-89FB-4159-BA43-20E02A55D337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76BC341-90F0-43EB-97F7-CDDC7B6C7384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 dirty="0"/>
        </a:p>
      </dsp:txBody>
      <dsp:txXfrm>
        <a:off x="2316467" y="2346818"/>
        <a:ext cx="8199132" cy="2133471"/>
      </dsp:txXfrm>
    </dsp:sp>
    <dsp:sp modelId="{65D13EAB-9D8C-4772-B768-AE9AC6A9758A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6E86D-65D9-4F94-AB8A-495C1F3C9E9E}">
      <dsp:nvSpPr>
        <dsp:cNvPr id="0" name=""/>
        <dsp:cNvSpPr/>
      </dsp:nvSpPr>
      <dsp:spPr>
        <a:xfrm>
          <a:off x="0" y="146171"/>
          <a:ext cx="5157787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Domain Functional Level 2008 or above</a:t>
          </a:r>
          <a:endParaRPr lang="en-US" sz="2400" kern="1200"/>
        </a:p>
      </dsp:txBody>
      <dsp:txXfrm>
        <a:off x="28100" y="174271"/>
        <a:ext cx="5101587" cy="519439"/>
      </dsp:txXfrm>
    </dsp:sp>
    <dsp:sp modelId="{72E0E133-29B0-459F-90D3-7994FAEC9B17}">
      <dsp:nvSpPr>
        <dsp:cNvPr id="0" name=""/>
        <dsp:cNvSpPr/>
      </dsp:nvSpPr>
      <dsp:spPr>
        <a:xfrm>
          <a:off x="0" y="790931"/>
          <a:ext cx="5157787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One server per-MSA</a:t>
          </a:r>
          <a:endParaRPr lang="en-US" sz="2400" kern="1200" dirty="0"/>
        </a:p>
      </dsp:txBody>
      <dsp:txXfrm>
        <a:off x="28100" y="819031"/>
        <a:ext cx="5101587" cy="5194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DD0AC-42E2-4FD0-A564-AC77ADABDAFA}">
      <dsp:nvSpPr>
        <dsp:cNvPr id="0" name=""/>
        <dsp:cNvSpPr/>
      </dsp:nvSpPr>
      <dsp:spPr>
        <a:xfrm>
          <a:off x="0" y="146171"/>
          <a:ext cx="518318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Domain Functional Level 2012 or above</a:t>
          </a:r>
          <a:endParaRPr lang="en-US" sz="2400" kern="1200"/>
        </a:p>
      </dsp:txBody>
      <dsp:txXfrm>
        <a:off x="28100" y="174271"/>
        <a:ext cx="5126988" cy="519439"/>
      </dsp:txXfrm>
    </dsp:sp>
    <dsp:sp modelId="{9E5D05CD-2ED6-4DB1-9098-2BE7E7C5C251}">
      <dsp:nvSpPr>
        <dsp:cNvPr id="0" name=""/>
        <dsp:cNvSpPr/>
      </dsp:nvSpPr>
      <dsp:spPr>
        <a:xfrm>
          <a:off x="0" y="790931"/>
          <a:ext cx="518318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Multiple Servers per-gMSA</a:t>
          </a:r>
          <a:endParaRPr lang="en-US" sz="2400" kern="1200"/>
        </a:p>
      </dsp:txBody>
      <dsp:txXfrm>
        <a:off x="28100" y="819031"/>
        <a:ext cx="5126988" cy="5194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35A99-59A9-4710-A917-C8CA83FCA7B8}">
      <dsp:nvSpPr>
        <dsp:cNvPr id="0" name=""/>
        <dsp:cNvSpPr/>
      </dsp:nvSpPr>
      <dsp:spPr>
        <a:xfrm>
          <a:off x="0" y="248"/>
          <a:ext cx="10515600" cy="573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 Interactive Logon</a:t>
          </a:r>
          <a:endParaRPr lang="en-US" sz="2400" kern="1200" dirty="0"/>
        </a:p>
      </dsp:txBody>
      <dsp:txXfrm>
        <a:off x="27979" y="28227"/>
        <a:ext cx="10459642" cy="517198"/>
      </dsp:txXfrm>
    </dsp:sp>
    <dsp:sp modelId="{F2FFDB3B-40CE-4C75-9D42-4F4824017D6C}">
      <dsp:nvSpPr>
        <dsp:cNvPr id="0" name=""/>
        <dsp:cNvSpPr/>
      </dsp:nvSpPr>
      <dsp:spPr>
        <a:xfrm>
          <a:off x="0" y="587228"/>
          <a:ext cx="10515600" cy="5615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 Password</a:t>
          </a:r>
          <a:endParaRPr lang="en-US" sz="2400" kern="1200" dirty="0"/>
        </a:p>
      </dsp:txBody>
      <dsp:txXfrm>
        <a:off x="27414" y="614642"/>
        <a:ext cx="10460772" cy="506749"/>
      </dsp:txXfrm>
    </dsp:sp>
    <dsp:sp modelId="{2984B7B1-66C3-44E7-9F69-AE0213236232}">
      <dsp:nvSpPr>
        <dsp:cNvPr id="0" name=""/>
        <dsp:cNvSpPr/>
      </dsp:nvSpPr>
      <dsp:spPr>
        <a:xfrm>
          <a:off x="0" y="1162629"/>
          <a:ext cx="10515600" cy="5615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Auto Password Rotation</a:t>
          </a:r>
          <a:endParaRPr lang="en-US" sz="2400" kern="1200" dirty="0"/>
        </a:p>
      </dsp:txBody>
      <dsp:txXfrm>
        <a:off x="27414" y="1190043"/>
        <a:ext cx="10460772" cy="506749"/>
      </dsp:txXfrm>
    </dsp:sp>
    <dsp:sp modelId="{AFCD1DF2-0BFF-4621-95ED-1FDDA2C6F6D3}">
      <dsp:nvSpPr>
        <dsp:cNvPr id="0" name=""/>
        <dsp:cNvSpPr/>
      </dsp:nvSpPr>
      <dsp:spPr>
        <a:xfrm>
          <a:off x="0" y="1738030"/>
          <a:ext cx="10515600" cy="5615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SPN Management</a:t>
          </a:r>
          <a:endParaRPr lang="en-US" sz="2400" kern="1200" dirty="0"/>
        </a:p>
      </dsp:txBody>
      <dsp:txXfrm>
        <a:off x="27414" y="1765444"/>
        <a:ext cx="10460772" cy="506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2A960-DECD-4E82-9AA9-3B61EB70D4F5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7D32F-E7CB-44F1-9F74-4FBB952A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: Erin </a:t>
            </a:r>
            <a:r>
              <a:rPr lang="en-US" dirty="0" err="1" smtClean="0"/>
              <a:t>Stallato</a:t>
            </a:r>
            <a:r>
              <a:rPr lang="en-US" dirty="0" smtClean="0"/>
              <a:t> [SQL Skills] – Public Library in US state of Ohio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Windows Firewall</a:t>
            </a:r>
            <a:endParaRPr lang="en-GB" b="1" baseline="0" dirty="0" smtClean="0"/>
          </a:p>
          <a:p>
            <a:r>
              <a:rPr lang="en-GB" b="1" baseline="0" dirty="0" smtClean="0"/>
              <a:t>-----------------------------</a:t>
            </a:r>
          </a:p>
          <a:p>
            <a:r>
              <a:rPr lang="en-GB" baseline="0" dirty="0" smtClean="0"/>
              <a:t>SQL Server Configuration - https://msdn.microsoft.com/en-us/library/cc646023.aspx</a:t>
            </a:r>
          </a:p>
          <a:p>
            <a:r>
              <a:rPr lang="en-GB" baseline="0" dirty="0" smtClean="0"/>
              <a:t>SSRS Configuration - https://msdn.microsoft.com/en-gb/library/bb934283.aspx</a:t>
            </a:r>
          </a:p>
          <a:p>
            <a:r>
              <a:rPr lang="en-GB" baseline="0" dirty="0" smtClean="0"/>
              <a:t>SSIS Configuration - https://msdn.microsoft.com/en-us/library/ms137861.aspx</a:t>
            </a:r>
          </a:p>
          <a:p>
            <a:r>
              <a:rPr lang="en-GB" baseline="0" dirty="0" smtClean="0"/>
              <a:t>SSAS Configuration - https://msdn.microsoft.com/en-GB/library/ms174937.aspx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3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Managed</a:t>
            </a:r>
            <a:r>
              <a:rPr lang="en-GB" baseline="0" dirty="0" smtClean="0"/>
              <a:t> Service Accounts – SQL Server 2012</a:t>
            </a:r>
          </a:p>
          <a:p>
            <a:r>
              <a:rPr lang="en-GB" baseline="0" dirty="0" smtClean="0"/>
              <a:t>-------------------------------------------------------</a:t>
            </a:r>
          </a:p>
          <a:p>
            <a:r>
              <a:rPr lang="en-US" dirty="0" smtClean="0"/>
              <a:t>https://blogs.msdn.microsoft.com/arvindsh/2014/02/03/managed-service-accounts-msa-and-sql-2012-practical-tips/</a:t>
            </a:r>
          </a:p>
          <a:p>
            <a:endParaRPr lang="en-GB" dirty="0" smtClean="0"/>
          </a:p>
          <a:p>
            <a:r>
              <a:rPr lang="en-GB" dirty="0" smtClean="0"/>
              <a:t>Service Account Recommendations</a:t>
            </a:r>
          </a:p>
          <a:p>
            <a:r>
              <a:rPr lang="en-GB" dirty="0" smtClean="0"/>
              <a:t>---------------------------------------------</a:t>
            </a:r>
          </a:p>
          <a:p>
            <a:r>
              <a:rPr lang="en-US" dirty="0" smtClean="0"/>
              <a:t>https://msdn.microsoft.com/en-us/library/ms143504.aspx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5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SQL Injection Protection</a:t>
            </a:r>
            <a:endParaRPr lang="en-GB" b="1" baseline="0" dirty="0" smtClean="0"/>
          </a:p>
          <a:p>
            <a:r>
              <a:rPr lang="en-GB" b="1" baseline="0" dirty="0" smtClean="0"/>
              <a:t>---------------------------------------------</a:t>
            </a:r>
          </a:p>
          <a:p>
            <a:r>
              <a:rPr lang="en-GB" baseline="0" dirty="0" err="1" smtClean="0"/>
              <a:t>Mladen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Prajdic</a:t>
            </a:r>
            <a:r>
              <a:rPr lang="en-GB" baseline="0" dirty="0" smtClean="0"/>
              <a:t> (MVP) : Great resources and a great guy. Recommend you attend his sessions as they are really informative and has fantastic delivery.</a:t>
            </a:r>
          </a:p>
          <a:p>
            <a:r>
              <a:rPr lang="en-GB" baseline="0" dirty="0" smtClean="0"/>
              <a:t>Twitter : @</a:t>
            </a:r>
            <a:r>
              <a:rPr lang="en-GB" baseline="0" dirty="0" err="1" smtClean="0"/>
              <a:t>MladenPrajdic</a:t>
            </a:r>
            <a:r>
              <a:rPr lang="en-GB" baseline="0" dirty="0" smtClean="0"/>
              <a:t> (http://twitter.com/MladenPrajdic)</a:t>
            </a:r>
          </a:p>
          <a:p>
            <a:r>
              <a:rPr lang="en-GB" baseline="0" dirty="0" smtClean="0"/>
              <a:t>Web : http://www.ssmstoolspack.com/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Sessions to watch</a:t>
            </a:r>
          </a:p>
          <a:p>
            <a:r>
              <a:rPr lang="en-GB" baseline="0" dirty="0" smtClean="0"/>
              <a:t>-----------------------</a:t>
            </a:r>
          </a:p>
          <a:p>
            <a:r>
              <a:rPr lang="en-GB" baseline="0" dirty="0" smtClean="0"/>
              <a:t>SQL Server and Application Security for Developers - http://slideplayer.com/slide/6418730/</a:t>
            </a:r>
          </a:p>
          <a:p>
            <a:r>
              <a:rPr lang="en-GB" dirty="0" smtClean="0"/>
              <a:t>SQL Server and Application</a:t>
            </a:r>
            <a:r>
              <a:rPr lang="en-GB" baseline="0" dirty="0" smtClean="0"/>
              <a:t> Security for Developers - http://www.sqlsaturday.com/376/Sessions/Details.aspx?sid=24797 (Slides and Demo Code)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3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hyperlink" Target="http://www.sqlsentry.com/sql-server-books/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://sqlsentry.com/bookJohn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8257" y="2175545"/>
            <a:ext cx="4861981" cy="457239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5731" y="2149397"/>
            <a:ext cx="4661934" cy="953486"/>
          </a:xfrm>
        </p:spPr>
        <p:txBody>
          <a:bodyPr/>
          <a:lstStyle>
            <a:lvl1pPr marL="0" indent="0" algn="r">
              <a:buNone/>
              <a:defRPr sz="2400" i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0569"/>
            <a:ext cx="7677665" cy="1672925"/>
          </a:xfrm>
          <a:solidFill>
            <a:srgbClr val="C4123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1" descr="sqlsentry-logo-1600 (1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04871"/>
            <a:ext cx="3015731" cy="61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4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20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2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08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3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0534" y="609657"/>
            <a:ext cx="2707144" cy="3490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1954" y="555043"/>
            <a:ext cx="2713385" cy="3599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5749" y="609658"/>
            <a:ext cx="2716099" cy="3490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89968" y="2007136"/>
            <a:ext cx="2716098" cy="3490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6784" y="2007136"/>
            <a:ext cx="2717322" cy="3506358"/>
          </a:xfrm>
          <a:prstGeom prst="rect">
            <a:avLst/>
          </a:prstGeom>
        </p:spPr>
      </p:pic>
      <p:sp>
        <p:nvSpPr>
          <p:cNvPr id="8" name="TextBox 7">
            <a:hlinkClick r:id="rId7" tooltip="Free SQL Server eBooks from SQL Sentry"/>
          </p:cNvPr>
          <p:cNvSpPr txBox="1"/>
          <p:nvPr userDrawn="1"/>
        </p:nvSpPr>
        <p:spPr>
          <a:xfrm>
            <a:off x="3389391" y="5777055"/>
            <a:ext cx="587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hlinkClick r:id="rId7"/>
              </a:rPr>
              <a:t>http://www.sqlsentry.com/sql-server-books/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41651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474303" y="427261"/>
            <a:ext cx="4495683" cy="3111781"/>
            <a:chOff x="9338660" y="2437104"/>
            <a:chExt cx="5353050" cy="37052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660" y="2989554"/>
              <a:ext cx="5353050" cy="31527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0636" y="243710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1948892" y="2018977"/>
            <a:ext cx="4428093" cy="3069154"/>
            <a:chOff x="3376439" y="3013914"/>
            <a:chExt cx="5353050" cy="37102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439" y="3571391"/>
              <a:ext cx="5353050" cy="31527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200" y="301391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5654464" y="427261"/>
            <a:ext cx="4381839" cy="3045547"/>
            <a:chOff x="7298696" y="3482091"/>
            <a:chExt cx="3370360" cy="234253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696" y="3839587"/>
              <a:ext cx="3370360" cy="198503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0801" y="3482091"/>
              <a:ext cx="1697174" cy="377816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6895215" y="2018977"/>
            <a:ext cx="4411241" cy="3054642"/>
            <a:chOff x="6343148" y="2730330"/>
            <a:chExt cx="5353050" cy="37068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148" y="3284370"/>
              <a:ext cx="5353050" cy="31527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86951" y="2730330"/>
              <a:ext cx="3609974" cy="552451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1655546" y="5582651"/>
            <a:ext cx="886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Arrange a Demo : </a:t>
            </a:r>
            <a:r>
              <a:rPr lang="en-GB" sz="3200" dirty="0" smtClean="0">
                <a:hlinkClick r:id="rId10"/>
              </a:rPr>
              <a:t>http://sqlsentry.com/bookJohn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569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94703"/>
            <a:ext cx="10515600" cy="178761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8702" y="3682315"/>
            <a:ext cx="7096897" cy="10709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573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90223"/>
            <a:ext cx="6015789" cy="13530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900" y="2935705"/>
            <a:ext cx="7096897" cy="6545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6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9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9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4001"/>
            <a:ext cx="10515600" cy="44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1" descr="sqlsentry-logo-1600 (1)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7" y="6389160"/>
            <a:ext cx="1647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68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62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sqlsentry.com/author/JohnMartin" TargetMode="External"/><Relationship Id="rId2" Type="http://schemas.openxmlformats.org/officeDocument/2006/relationships/hyperlink" Target="mailto:jmartin@sqlsentry.com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qmartin/Community-Sessions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33862"/>
            <a:ext cx="7677665" cy="1672925"/>
          </a:xfrm>
        </p:spPr>
        <p:txBody>
          <a:bodyPr/>
          <a:lstStyle/>
          <a:p>
            <a:r>
              <a:rPr lang="en-GB" dirty="0" smtClean="0"/>
              <a:t>Securing SQL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1548" y="2372690"/>
            <a:ext cx="6596118" cy="953486"/>
          </a:xfrm>
        </p:spPr>
        <p:txBody>
          <a:bodyPr/>
          <a:lstStyle/>
          <a:p>
            <a:r>
              <a:rPr lang="en-GB" dirty="0" smtClean="0"/>
              <a:t>Recommended Practices &amp;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009815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5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000" i="1" dirty="0" smtClean="0"/>
              <a:t>Managed Service Account (MSA)</a:t>
            </a:r>
          </a:p>
          <a:p>
            <a:pPr algn="ctr"/>
            <a:r>
              <a:rPr lang="en-GB" sz="1600" i="1" dirty="0" smtClean="0">
                <a:solidFill>
                  <a:srgbClr val="FF0000"/>
                </a:solidFill>
              </a:rPr>
              <a:t>SQL Server 2012+</a:t>
            </a:r>
            <a:endParaRPr lang="en-US" sz="1600" i="1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9904425"/>
              </p:ext>
            </p:extLst>
          </p:nvPr>
        </p:nvGraphicFramePr>
        <p:xfrm>
          <a:off x="839788" y="2505075"/>
          <a:ext cx="5157787" cy="1512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sz="2200" i="1" dirty="0" smtClean="0"/>
              <a:t>Group Managed Service Account (</a:t>
            </a:r>
            <a:r>
              <a:rPr lang="en-US" sz="2200" i="1" dirty="0" err="1" smtClean="0"/>
              <a:t>gMSA</a:t>
            </a:r>
            <a:r>
              <a:rPr lang="en-US" sz="2200" i="1" dirty="0" smtClean="0"/>
              <a:t>)</a:t>
            </a:r>
          </a:p>
          <a:p>
            <a:pPr algn="ctr"/>
            <a:r>
              <a:rPr lang="en-GB" sz="1700" i="1" dirty="0" smtClean="0">
                <a:solidFill>
                  <a:srgbClr val="FF0000"/>
                </a:solidFill>
              </a:rPr>
              <a:t>SQL Server 2016 +</a:t>
            </a:r>
            <a:endParaRPr lang="en-US" sz="1700" i="1" dirty="0">
              <a:solidFill>
                <a:srgbClr val="FF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73712949"/>
              </p:ext>
            </p:extLst>
          </p:nvPr>
        </p:nvGraphicFramePr>
        <p:xfrm>
          <a:off x="6172200" y="2505075"/>
          <a:ext cx="5183188" cy="1512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Managed Service Accounts</a:t>
            </a: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81882028"/>
              </p:ext>
            </p:extLst>
          </p:nvPr>
        </p:nvGraphicFramePr>
        <p:xfrm>
          <a:off x="839788" y="3980871"/>
          <a:ext cx="10515600" cy="229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291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Compartmentalized Account Structure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553" y="1889440"/>
            <a:ext cx="861945" cy="1120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37" y="1889440"/>
            <a:ext cx="861945" cy="1120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34" y="4833378"/>
            <a:ext cx="861945" cy="1120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32" y="4833378"/>
            <a:ext cx="861945" cy="1120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3" y="3009494"/>
            <a:ext cx="861945" cy="1120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65" y="3009494"/>
            <a:ext cx="861945" cy="1120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76" y="4833378"/>
            <a:ext cx="861945" cy="1120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60" y="3564605"/>
            <a:ext cx="861945" cy="1120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134" y="2449467"/>
            <a:ext cx="2101467" cy="249371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487561" y="1651819"/>
            <a:ext cx="9035845" cy="4611329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265" y="3254477"/>
            <a:ext cx="201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Scope of Risk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Compartmentalized Account Structure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553" y="1889440"/>
            <a:ext cx="861945" cy="1120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37" y="1889440"/>
            <a:ext cx="861945" cy="1120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34" y="4833378"/>
            <a:ext cx="861945" cy="1120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32" y="4833378"/>
            <a:ext cx="861945" cy="1120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3" y="3009494"/>
            <a:ext cx="861945" cy="1120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65" y="3009494"/>
            <a:ext cx="861945" cy="1120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76" y="4833378"/>
            <a:ext cx="861945" cy="1120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60" y="3564605"/>
            <a:ext cx="861945" cy="1120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395" y="3564605"/>
            <a:ext cx="833059" cy="988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945" y="5239770"/>
            <a:ext cx="833059" cy="9885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253" y="1889440"/>
            <a:ext cx="833059" cy="988552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2792360" y="3244645"/>
            <a:ext cx="2959511" cy="3018503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7252769" y="1446273"/>
            <a:ext cx="2959511" cy="3018503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876765" y="4684659"/>
            <a:ext cx="2050026" cy="1582170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31705" y="4677110"/>
            <a:ext cx="201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Scope of Risk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3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Compartmentalized Account Structure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553" y="1889440"/>
            <a:ext cx="861945" cy="1120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37" y="1889440"/>
            <a:ext cx="861945" cy="1120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34" y="4833378"/>
            <a:ext cx="861945" cy="1120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32" y="4833378"/>
            <a:ext cx="861945" cy="1120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3" y="3009494"/>
            <a:ext cx="861945" cy="1120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65" y="3009494"/>
            <a:ext cx="861945" cy="1120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76" y="4833378"/>
            <a:ext cx="861945" cy="1120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60" y="3564605"/>
            <a:ext cx="861945" cy="1120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25" y="4169753"/>
            <a:ext cx="488977" cy="5802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085" y="5443923"/>
            <a:ext cx="488977" cy="5802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16" y="5443923"/>
            <a:ext cx="488977" cy="5802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16" y="3564605"/>
            <a:ext cx="488977" cy="5802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793" y="2449467"/>
            <a:ext cx="488977" cy="5802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109" y="3564605"/>
            <a:ext cx="488977" cy="5802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039" y="5393405"/>
            <a:ext cx="488977" cy="5802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498" y="2449467"/>
            <a:ext cx="488977" cy="580246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4614191" y="4789328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451222" y="4789328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866024" y="3452962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9748375" y="4702747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19972" y="3006489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8741744" y="3029713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8098647" y="1851146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9160402" y="1851146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513305" y="3859232"/>
            <a:ext cx="201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Scope of Risk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55259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96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348245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93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01EF82-20E3-4432-99A2-5B8266E87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D01EF82-20E3-4432-99A2-5B8266E878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59B6BA-1479-4E66-96E0-8C1C8917D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759B6BA-1479-4E66-96E0-8C1C8917D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EF9C14-B257-4BBD-8597-1E09A40F4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7EF9C14-B257-4BBD-8597-1E09A40F47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11D10B-E751-4FDF-9EBE-00BFA1187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B11D10B-E751-4FDF-9EBE-00BFA1187F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87D13E-906E-4878-9760-6DE588A46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987D13E-906E-4878-9760-6DE588A46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EF3159-1498-451F-9438-383A72F8C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6EF3159-1498-451F-9438-383A72F8C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057053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70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01A24D-501F-4151-95D8-34EE50784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001A24D-501F-4151-95D8-34EE50784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E76E07-0B01-49C4-B566-1CCC129E1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8E76E07-0B01-49C4-B566-1CCC129E1C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D65982-021E-40D7-ADD0-6B5571947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0D65982-021E-40D7-ADD0-6B55719476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1708DB-36F6-4536-8AC7-74E0BEEED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701708DB-36F6-4536-8AC7-74E0BEEED9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459D6F-9199-46B4-A092-9D73EE7FF6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2459D6F-9199-46B4-A092-9D73EE7FF6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1D33DE-53E4-4EFE-A21A-308A50373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D71D33DE-53E4-4EFE-A21A-308A50373D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Why you should not always trust your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567296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48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FF204A-3260-4C6B-B31D-03080AA05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0FF204A-3260-4C6B-B31D-03080AA055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638BE-B762-44FA-A634-9AD45CCA4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17638BE-B762-44FA-A634-9AD45CCA4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7D3C7E-8438-4AD6-83C4-F837739AD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27D3C7E-8438-4AD6-83C4-F837739AD9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73B594-5995-4D47-AA29-E877E75184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0273B594-5995-4D47-AA29-E877E75184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John Q Martin</a:t>
            </a:r>
          </a:p>
          <a:p>
            <a:pPr marL="0" indent="0">
              <a:buNone/>
            </a:pPr>
            <a:r>
              <a:rPr lang="en-GB" sz="2800" i="1" dirty="0" smtClean="0"/>
              <a:t>Solutions </a:t>
            </a:r>
            <a:r>
              <a:rPr lang="en-GB" sz="2800" i="1" dirty="0" smtClean="0"/>
              <a:t>Engineer – SQL Sentry</a:t>
            </a: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1600" b="1" dirty="0" smtClean="0"/>
              <a:t>Twitter :</a:t>
            </a:r>
            <a:r>
              <a:rPr lang="en-GB" sz="1600" dirty="0" smtClean="0"/>
              <a:t> @</a:t>
            </a:r>
            <a:r>
              <a:rPr lang="en-GB" sz="1600" dirty="0" err="1" smtClean="0"/>
              <a:t>SQLDiplomat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Email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2"/>
              </a:rPr>
              <a:t>jmartin@sqlsentry.com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Blog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3"/>
              </a:rPr>
              <a:t>http://blogs.sqlsentry.com/author/JohnMartin</a:t>
            </a:r>
            <a:endParaRPr lang="en-US" sz="1600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GB" sz="2000" dirty="0" smtClean="0"/>
              <a:t>Over a decade of experience with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BI</a:t>
            </a:r>
          </a:p>
          <a:p>
            <a:endParaRPr lang="en-GB" sz="1800" dirty="0" smtClean="0"/>
          </a:p>
          <a:p>
            <a:r>
              <a:rPr lang="en-GB" sz="2000" dirty="0" smtClean="0"/>
              <a:t>Worked for Microsoft as a Premier Field Engineer (PFE) in the UK</a:t>
            </a:r>
            <a:endParaRPr lang="en-US" sz="2000" dirty="0"/>
          </a:p>
        </p:txBody>
      </p:sp>
      <p:pic>
        <p:nvPicPr>
          <p:cNvPr id="2050" name="Picture 2" descr="http://blogs.sqlsentry.com/wp-content/uploads/heads/JohnMart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50" y="450526"/>
            <a:ext cx="1883338" cy="18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Using Transparent Data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026196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353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A5A55B-C982-460A-B7F1-38225DA0F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1A5A55B-C982-460A-B7F1-38225DA0F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1E641E-C4D1-4B01-8803-634332630E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41E641E-C4D1-4B01-8803-634332630E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9D25C9-2936-4C94-916B-FB8524C21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19D25C9-2936-4C94-916B-FB8524C21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95C004-BBCA-49A7-954C-6E0B9521BA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295C004-BBCA-49A7-954C-6E0B9521BA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930742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05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80EFF3-6580-497A-BFB8-F1D0AFAD3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A80EFF3-6580-497A-BFB8-F1D0AFAD3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D47627-ADCB-4D1E-9FEC-A15F4D0CA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3D47627-ADCB-4D1E-9FEC-A15F4D0CAA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D60B06-8749-4BAF-A818-526D404A9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63D60B06-8749-4BAF-A818-526D404A94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C08DF8-4802-4057-B8CC-22A83CCA0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BC08DF8-4802-4057-B8CC-22A83CCA0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r. Ketchum’s Journal Makes A List Of Questionable Publisher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29" y="537716"/>
            <a:ext cx="3991897" cy="42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1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418702" y="3682314"/>
            <a:ext cx="7096897" cy="1577943"/>
          </a:xfrm>
        </p:spPr>
        <p:txBody>
          <a:bodyPr>
            <a:normAutofit/>
          </a:bodyPr>
          <a:lstStyle/>
          <a:p>
            <a:r>
              <a:rPr lang="en-US" dirty="0" smtClean="0"/>
              <a:t>Have a great event, session content available on GitHub.</a:t>
            </a:r>
          </a:p>
          <a:p>
            <a:endParaRPr lang="en-US" sz="100" dirty="0" smtClean="0"/>
          </a:p>
          <a:p>
            <a:r>
              <a:rPr lang="en-US" sz="2000" dirty="0">
                <a:hlinkClick r:id="rId2"/>
              </a:rPr>
              <a:t>https://github.com/johnqmartin/Community-Sessions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01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1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6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71607663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8449933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3281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6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Principals</a:t>
            </a:r>
            <a:endParaRPr lang="en-US" dirty="0"/>
          </a:p>
        </p:txBody>
      </p:sp>
      <p:sp>
        <p:nvSpPr>
          <p:cNvPr id="7" name="Donut 6"/>
          <p:cNvSpPr>
            <a:spLocks noChangeAspect="1"/>
          </p:cNvSpPr>
          <p:nvPr/>
        </p:nvSpPr>
        <p:spPr>
          <a:xfrm>
            <a:off x="2172837" y="1535167"/>
            <a:ext cx="4940460" cy="4940460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>
            <a:spLocks noChangeAspect="1"/>
          </p:cNvSpPr>
          <p:nvPr/>
        </p:nvSpPr>
        <p:spPr>
          <a:xfrm>
            <a:off x="2790394" y="2152724"/>
            <a:ext cx="3705345" cy="370534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>
            <a:spLocks noChangeAspect="1"/>
          </p:cNvSpPr>
          <p:nvPr/>
        </p:nvSpPr>
        <p:spPr>
          <a:xfrm>
            <a:off x="3407951" y="2770281"/>
            <a:ext cx="2470230" cy="2470230"/>
          </a:xfrm>
          <a:prstGeom prst="donu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lowchart: Connector 9"/>
          <p:cNvSpPr>
            <a:spLocks noChangeAspect="1"/>
          </p:cNvSpPr>
          <p:nvPr/>
        </p:nvSpPr>
        <p:spPr>
          <a:xfrm>
            <a:off x="4025508" y="3387838"/>
            <a:ext cx="1235115" cy="1235115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7113293" y="3611379"/>
            <a:ext cx="3490549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Arrow 11"/>
          <p:cNvSpPr/>
          <p:nvPr/>
        </p:nvSpPr>
        <p:spPr>
          <a:xfrm>
            <a:off x="6495737" y="3611380"/>
            <a:ext cx="4108105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5878180" y="3611380"/>
            <a:ext cx="4725663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5260623" y="3611381"/>
            <a:ext cx="5343220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Defence In 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7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Principals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659169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330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4AD817-F88C-4F46-8CBF-750B1D1B1F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24AD817-F88C-4F46-8CBF-750B1D1B1F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11FFF3-F539-4AC5-8E87-4942D6F63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3311FFF3-F539-4AC5-8E87-4942D6F63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782FF0-E980-4253-9F58-773BDF7A8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8782FF0-E980-4253-9F58-773BDF7A8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CA8FDD-7F74-4283-86FF-17E4074DE3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9CA8FDD-7F74-4283-86FF-17E4074DE3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35C2D8-83B1-4692-A9B0-3A0F23EB3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735C2D8-83B1-4692-A9B0-3A0F23EB32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FFF031-D6D5-4CC8-8EF4-668D17E91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1EFFF031-D6D5-4CC8-8EF4-668D17E91B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bs.twimg.com/media/CnROJ4IUIAACwWi.jpg: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768" y="622965"/>
            <a:ext cx="4137148" cy="551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Security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896910"/>
              </p:ext>
            </p:extLst>
          </p:nvPr>
        </p:nvGraphicFramePr>
        <p:xfrm>
          <a:off x="838200" y="1524001"/>
          <a:ext cx="6678168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363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A6D70C-C9DF-462D-94EF-DDB02DA28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A6D70C-C9DF-462D-94EF-DDB02DA283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4D19A0-4344-46BA-84C8-36163A132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4E4D19A0-4344-46BA-84C8-36163A132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549599-B090-4E48-B670-B92B30934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97549599-B090-4E48-B670-B92B30934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441174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10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538ED9-6DE7-4596-9A9B-129415DA6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B538ED9-6DE7-4596-9A9B-129415DA6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C011A9-2D38-4F14-A11A-9609B50354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1C011A9-2D38-4F14-A11A-9609B50354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1AD49-B83E-4DD8-B6E1-119BEA188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571AD49-B83E-4DD8-B6E1-119BEA188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BC489A-81C0-45AF-9D4D-D22E2D309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ABC489A-81C0-45AF-9D4D-D22E2D309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AE54E9-5A9B-496E-88BF-3CCBB74C0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4AE54E9-5A9B-496E-88BF-3CCBB74C04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8AF702-EF0D-4AC2-A08B-D0E5C73D1B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A48AF702-EF0D-4AC2-A08B-D0E5C73D1B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1E4E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486</Words>
  <Application>Microsoft Office PowerPoint</Application>
  <PresentationFormat>Widescreen</PresentationFormat>
  <Paragraphs>142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Verdana</vt:lpstr>
      <vt:lpstr>Office Theme</vt:lpstr>
      <vt:lpstr>Securing SQL Server</vt:lpstr>
      <vt:lpstr>About Me</vt:lpstr>
      <vt:lpstr>PowerPoint Presentation</vt:lpstr>
      <vt:lpstr>PowerPoint Presentation</vt:lpstr>
      <vt:lpstr>Agenda</vt:lpstr>
      <vt:lpstr>Key Principals</vt:lpstr>
      <vt:lpstr>Key Principals</vt:lpstr>
      <vt:lpstr>Physical Security</vt:lpstr>
      <vt:lpstr>Operating System Configurations</vt:lpstr>
      <vt:lpstr>SQL Server Configurations</vt:lpstr>
      <vt:lpstr>Managed Service Accounts</vt:lpstr>
      <vt:lpstr>Compartmentalized Account Structure</vt:lpstr>
      <vt:lpstr>Compartmentalized Account Structure</vt:lpstr>
      <vt:lpstr>Compartmentalized Account Structure</vt:lpstr>
      <vt:lpstr>SQL Server Configurations</vt:lpstr>
      <vt:lpstr>SQL Server Configurations</vt:lpstr>
      <vt:lpstr>Database Configurations</vt:lpstr>
      <vt:lpstr>Demo</vt:lpstr>
      <vt:lpstr>Database Configurations</vt:lpstr>
      <vt:lpstr>Demo</vt:lpstr>
      <vt:lpstr>Database Design</vt:lpstr>
      <vt:lpstr>Database Design</vt:lpstr>
      <vt:lpstr>Questions</vt:lpstr>
      <vt:lpstr>Thank You!</vt:lpstr>
    </vt:vector>
  </TitlesOfParts>
  <Company>SQL Sentry,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Martin</dc:creator>
  <cp:lastModifiedBy>John Martin</cp:lastModifiedBy>
  <cp:revision>54</cp:revision>
  <dcterms:created xsi:type="dcterms:W3CDTF">2016-08-03T09:18:26Z</dcterms:created>
  <dcterms:modified xsi:type="dcterms:W3CDTF">2016-08-19T12:06:23Z</dcterms:modified>
</cp:coreProperties>
</file>